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Gottfried Wilhelm Leibniz, filosofo e matematico tedesco, al servizio dei duchi di Hannover.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Leibniz nacque a Lipsia il 1 luglio 1646 e morì a Hannover il 14 novembre 1716. Servì come bibliotecario per i duchi di Brunswick-Hannover, da Johann Friedrich fino ai successori.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Leibniz ogni operazione della mente è, in qualche senso, un calcolo: il ragionamento umano si serve sempre di segni, e senza simboli non si potrebbe pensare in modo distinto.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 del pensiero di Leibniz, dalla logica alla metafisica, dalla matematica alla disputa di priorità con Newton.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Leibniz pensava che le lingue fossero lo specchio più fedele della mente, secondo la Stanford Encyclopedia of Philosophy; per lui il ragionamento si appoggia sempre su segni, che rendono possibile un pensiero preciso e un argomento 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Leibniz le monadi sono entità semplici, simili a menti, con percezione e appetito; non agiscono causalmente l'una sull'altra, ma ciascuna esprime l'intero universo dal proprio punto di vista.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Keill accusò Leibniz di plagio nel 1711 sulle Transactions della Royal Society; Leibniz rispose di non aver mai sentito parlare del calcolo delle flussioni prima di leggere Wallis. MacTutor giudica l'inchiesta di parte perché non ascoltò la versione di Leibniz, e il rapporto fu scritto da Newton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L'accusa di Keill, nel 1711, nasceva da un'inchiesta che MacTutor giudica totalmente di parte: il comitato della Royal Society non chiese a Leibniz di esporre la propria versione dei fatti.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le monadi sono sostanze semplici, immateriali, dotate di percezione e appetito. Seconda domanda per la classe: perché per Leibniz le lingue sono lo specchio della mente?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pensiero di Leibniz, dalla logica alle monadi, dal calcolo infinitesimale al sistema binario.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Leibniz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logica, le monadi, la disputa con Newton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LEIBNIZ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Gottfried Wilhelm Leibniz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1646-1716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1646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Lipsia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1684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calcolo differenziale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1716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Hannover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LEIBNIZ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689600" y="2474824"/>
            <a:ext cx="20357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pensiero è un calcolo?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logica come calcolo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monadologia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Leibniz contro Newton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binario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SEGNO AL CALCOLO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lingue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specchio della mente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segni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strumento del ragionamento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operazione della mente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 LE MONADI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sostanza semplice e indivisibile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la monade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interazioni causali dirette tra monadi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armonia prestabilita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1711, UN'ACCUSA DI PLAGIO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Leibniz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1675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notazione propria, a Parigi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DIFESA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letto Newton prima di Wallis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Keill e la Royal Society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1711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accusa di plagio pubblicata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VERDETTO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scritto da Newton stesso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MacTutor, l'inchiesta fu totalmente di parte.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Leibniz non copiò il calcolo da Newton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sviluppò a Parigi con una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notazione propria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dal 1675, prima che le opere di Wallis gli mostrassero il metodo di Newton.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 le monadi, secondo Leibniz?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Entità semplici simili a mente, con percezione e appetito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Atomi fisici indivisibili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Numeri del sistema binario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recaplica.com/it/storia/leibniz-pensiero-e-logica/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Leibniz: pensiero e logica di Gottfried Wilhelm Leibniz — Recap</dc:title>
  <dc:subject>PptxGenJS Presentation</dc:subject>
  <dc:creator>Recaplica</dc:creator>
  <cp:lastModifiedBy>Recaplica</cp:lastModifiedBy>
  <cp:revision>1</cp:revision>
  <dcterms:created xsi:type="dcterms:W3CDTF">2026-10-14T01:18:21Z</dcterms:created>
  <dcterms:modified xsi:type="dcterms:W3CDTF">2026-10-14T01:18:21Z</dcterms:modified>
</cp:coreProperties>
</file>