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esce nel 1912 col sottotitolo «Il sistema totemico in Australia». È l'ultima opera di Durkheim, scritta negli anni in cui insegnava alla Sorbona.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paragona il totem a una bandiera, il segno visibile con cui un clan si distingue dagli altri. Il totem è il nome e l'emblema del clan, e per Durkheim rappresenta insieme il clan e il suo 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Durkheim una religione raccoglie i suoi fedeli in una comunità morale, la Chiesa, intorno a credenze e pratiche rivolte a cose sacre, messe da parte e vietate. Anche le credenze magiche possono essere diffuse, ma non legano tra loro chi le condivide.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riti degli Arunta si usavano i churinga, pezzi di legno o di pietra levigata con inciso il disegno del totem; secondo i resoconti letti da Durkheim, donne e giovani non iniziati non potevano toccarli né vederli. Chi appartiene al clan sta quasi alla pari con l'animale totemico, e a volte ne dispone come di una cosa propria. Non fece ricerca sul campo.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Durkheim la vita delle società australiane alterna due fasi: la dispersione in piccoli gruppi e i raduni per le cerimonie, il corrobori. Nei raduni ogni emozione rimbalza sugli altri e cresce. L'idea religiosa, scrive, sembra nata da questi momenti; la vita ordinaria fa da modello al profano, quella dei raduni al sacro.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società, spiega Durkheim, ha tutto ciò che serve a suscitare il sentimento del divino: i suoi membri ne dipendono e la sentono superiore. Come caso vicino a sé cita i primi anni della Rivoluzione francese, quando la Patria, la Libertà e la Ragione divennero cose sacre.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non fece ricerca sul campo. Evans-Pritchard crede che i dati australiani siano serviti a illustrare una teoria già pronta, e giudica falsa la dicotomia sacro e profano, che non gli è mai servita nelle sue ricerche.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buddhismo: lì conta la salvezza, e ci si arriva con la dottrina, conosciuta e messa in pratica. Seconda domanda: perché Durkheim scelse proprio il totemismo australiano?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il testo del 1912, l'Internet Encyclopedia of Philosophy, le voci Treccani, il saggio di Evans-Pritchard e l'articolo di Thomassen sulla recensione di van Gennep.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elementari della vita religiosa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Émile Durkheim, 1912. Sacro, profano e totem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PARIGI, 1912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7266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ha in comune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totem con una bandiera?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CLAN AUSTRALIANO ALLE CRITICHE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una religione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l'Australia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dio del clan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contestò il libro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una religione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Credenze, riti e una comunità morale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RELIGIONE E MAGIA SECONDO DURKHEIM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Religione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PARTECIPA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comunità di fedeli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LEGAME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Chiesa li unisce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PARTECIPA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clientela del mago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LEGAME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Possono non conoscersi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Durkheim una Chiesa magica non esiste.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l'Australia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documentazione più completa del 1912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TOTEM E ANIMALI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disegno del totem è più sacro dell'animale stesso.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Durkheim scelse l'Australia per il totemismo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meglio documentato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per i clan che riteneva i più semplici. Il totemismo, per lui, non è un culto degli animali.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dio del clan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totem all'effervescenza dei raduni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VITA DISPERSA AL RADUNO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Vita dispersa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Caccia e raccolta, modello del profano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Raduno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o mesi di cerimonie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Effervescenza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L'esaltazione, modello del sacro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L'IEP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religione il gruppo venera sé stesso.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totem simboleggia il clan e il suo dio; per Durkheim il principio totemico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clan stesso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immaginato con la forma dell'animale o della pianta.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contestò il libro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1913 dubbi sui dati e sul metodo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CONTESTÒ I DATI AUSTRALIANI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Malinowski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Recensione del 1913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Conclusioni troppo ampie tratte da un solo caso, gli Arunta.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Van Gennep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Mercure de France, 1913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Un'astrazione «metafisica» da studioso a tavolino.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Evans-Pritchard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Saggio uscito nel 1981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quasi solo da Spencer e Gillen; falsa la coppia sacro e profano.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quale religione Durkheim mostra che la fede negli dèi non basta a definire una religione?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buddhismo, dove conta la salvezza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L'ebraismo, dove conta la Legge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cristianesimo delle origini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nel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recaplica.com/it/storia/le-forme-elementari-della-vita-religiosa/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Durkheim 1912 (Wikisource) · IEP · Treccani · Evans-Pritchard 1981 · Thomassen 2017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forme elementari della vita religiosa di Durkheim: sacro, profano e totem — Recap</dc:title>
  <dc:subject>PptxGenJS Presentation</dc:subject>
  <dc:creator>Recaplica</dc:creator>
  <cp:lastModifiedBy>Recaplica</cp:lastModifiedBy>
  <cp:revision>1</cp:revision>
  <dcterms:created xsi:type="dcterms:W3CDTF">2026-10-23T01:09:40Z</dcterms:created>
  <dcterms:modified xsi:type="dcterms:W3CDTF">2026-10-23T01:09:40Z</dcterms:modified>
</cp:coreProperties>
</file>