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breve di Karl Marx, nato da lezioni del 1847, che spiega salario, capitale e plusvalore per un pubblico operaio.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osserva un effetto paradossale della concorrenza tra operai: più il lavoratore lavora, o lavora più intensamente, tanto più tende a vedere scendere il proprio salario relativo, nella dinamica competitiva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capitoli, dal salario al profitto, nell'ordine in cui Marx li presenta nel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concepisce il testo come opera divulgativa per un pubblico operaio, dopo aver trattato gli eventi politici del 1848.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correzione più importante che Engels introdusse rispetto al testo originale di Marx.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tra i due scellini è, nell'analisi di Marx, il plusvalore: valori che serviranno di nuovo a comandare il lavoro del bracciante.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osserva un effetto paradossale: nella dinamica competitiva che descrive, lavorare più o più intensamente tende a far scendere il salario relativo.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relazione inversa che Marx descrive tra le due quote, all'interno dello stesso valore prodotto.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due scellini: la differenza con il salario pagato è il plusvalore. Seconda domanda per la classe: perché Marx chiama il lavoratore libero, se vende comunque il suo tempo a ore?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integrale di Lavoro salariato e capitale si legge sul Marxists Internet Archive; l'inquadramento storico viene da Wikipedia, quello teorico dalla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salariato e capitale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L'opuscolo di Marx su salario, plusvalore e capitale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BRUXELLES, NEL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39937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lavorare di più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a guadagnare di più?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SALARIO AL PROFITTO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e la sua storia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 e forza-lavoro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Capitale e plusvalore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salario e profitto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salariato e capitale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1847-1891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tiene le lezioni a Bruxelles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pubblicazione sulla Neue Rheinische Zeitung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cura l'opuscolo a stampa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CORREZIONE DEL 1891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lavoratore non vende il suo lavoro: vende la sua forza-lavoro.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del 1849 diceva «lavoro». Nella cura del 1891 Engels lo cambiò in «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forza-lavoro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» (labour-power): un concetto che Marx renderà via via più netto negli scritti successivi.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SCELLINO, DUE SCELLINI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scellino pagato come salario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riceve il bracciante, nell'esempio di Marx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scellini di valore prodotto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genera il suo lavoro, secondo lo stesso esempio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CONCORRENZA SPINGE GIÙ IL SALARIO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lavoratore lavora più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più intensamente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concorrenza tra operai si inasprisce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salario relativo scende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dinamica descritta da Marx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 CONTRO PROFITTO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Scende quando il profitto cresce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 della forza-lavoro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quando il salario scende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 plusvalore prodotto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legge di Marx, le due quote si muovono in proporzione inversa.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scellino di salario: quanti scellini di valore produce, per Marx?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scellino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scellini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 scellini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recaplica.com/it/storia/lavoro-salariato-e-capitale/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Wikipedia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Lavoro salariato e capitale: l'opuscolo di Marx su salario e plusvalore — Recap</dc:title>
  <dc:subject>PptxGenJS Presentation</dc:subject>
  <dc:creator>Recaplica</dc:creator>
  <cp:lastModifiedBy>Recaplica</cp:lastModifiedBy>
  <cp:revision>1</cp:revision>
  <dcterms:created xsi:type="dcterms:W3CDTF">2026-10-15T04:22:36Z</dcterms:created>
  <dcterms:modified xsi:type="dcterms:W3CDTF">2026-10-15T04:22:36Z</dcterms:modified>
</cp:coreProperties>
</file>