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Søren Kierkegaard, filosofo danese vissuto dal 1813 al 1855, spesso definito il padre dell'esistenzialismo.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Kierkegaard sì: un essere umano esiste nel tempo e non può guardare la propria vita da un punto esterno a essa, come farebbe un sistema filosofico completo.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padre, Michael Kierkegaard, era un commerciante di successo ma incline alla malinconia, un peso che trasmise al figlio.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Hegel propone la dialettica come metodo capace di svelare l'intera realtà; Kierkegaard punta soprattutto alla pretesa di partenza di un progetto simile.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l'estetica e l'etica c'è una zona attraversata dall'ironia; tra l'etica e la religiosa, una zona attraversata dall'umorismo.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opera porta la firma di uno pseudonimo diverso: Victor Eremita, Johannes de Silentio, Vigilius Haufniensis, Anti-Climacus.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Compare quando la persona tiene insieme corpo e anima nella possibilità di scegliere; anticipa sia il piacere della libertà sia il peso della responsabilità.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prima: estetica orientata al piacere, etica al dovere, religiosa all'interiorità della fede. Seconda domanda per la classe: in quale sfera si trova chi mantiene una promessa anche quando non gli conviene più?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pensiero di Kierkegaard influenza Heidegger, Sartre, Jaspers, Marcel e Lévinas, e viene riscoperto in Europa soprattutto dopo la Prima guerra mondiale.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Kierkegaard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filosofia dell'esistenza, in breve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VISSUTO A COPENAGHEN, 1813-1855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25419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può vivere senza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sistema che spiega tutto?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VITA ALLE OPERE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Kierkegaard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bersaglio: Hegel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sfere dell'esistenza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L'angoscia e le opere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SØREN KIERKEGAARD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Søren Kierkegaard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1813-1855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Copenaghen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fidanza con Regine Olsen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Rompe il fidanzamento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Copenaghen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UN SISTEMA, UN SINGOLO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essere umano può guardare la propria esistenza da fuori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pseudonimo Johannes Climacus lo scrive contro l'ambizione di Hegel: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essere umano esiste nel tempo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non fuori da esso.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STA AL MONDO, PER KIERKEGAARD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Sfera estetica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piacere come guida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vive nell'immediato, senza legami duraturi.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Sfera etica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dovere e la scelta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persona si lega a un impegno e ne risponde nel tempo.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Sfera religiosa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L'interiorità della fede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fede autentica si appropria in prima persona, con passione.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1843 AL 1849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Aut-Aut e Timore e tremore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concetto dell'angoscia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malattia mortale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È LA RISPOSTA ALLA LIBERTÀ DI SCEGLIERE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247589" y="2843632"/>
            <a:ext cx="25207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l'angoscia è,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Kierkegaard, una vertigine?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sono le tre sfere dell'esistenza in una lettura diffusa del pensiero di Kierkegaard?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Estetica, etica, religiosa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Logica, etica, politica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Naturale, sociale, spirituale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UN'EREDITÀ SCOMODA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Kierkegaard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recaplica.com/it/storia/kierkegaard/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Kierkegaard e la filosofia dell'esistenza: riassunto — Recap</dc:title>
  <dc:subject>PptxGenJS Presentation</dc:subject>
  <dc:creator>Recaplica</dc:creator>
  <cp:lastModifiedBy>Recaplica</cp:lastModifiedBy>
  <cp:revision>1</cp:revision>
  <dcterms:created xsi:type="dcterms:W3CDTF">2026-10-14T06:01:21Z</dcterms:created>
  <dcterms:modified xsi:type="dcterms:W3CDTF">2026-10-14T06:01:21Z</dcterms:modified>
</cp:coreProperties>
</file>