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 Karl Marx (1818-1883) e al nucleo della sua critica del capitalismo, costruita intorno al plusvalore, all'alienazione del lavoro e alla lotta di classe.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ricostruisce il profitto capitalistico come il valore che il lavoratore produce oltre quanto gli viene retribuito: è il plusvalore, il cuore della sua critica.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percorso: la biografia di Marx, la sua formazione filosofica, il nucleo della critica al capitalismo e la storia editoriale de Il Capitale con il ruolo di Engels.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era il terzo figlio e il primo maschio di Heinrich Marx, avvocato di discreta notorietà locale; entrambi i genitori provenivano da famiglie di rabbini di rilievo. La famiglia ebbe nove figli, ma solo quattro sopravvissero all'infanzia. Morì a Londra il 14 marzo 1883, a 64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manoscritti de L'ideologia tedesca, scritti con Engels, Marx contrappone il proprio metodo materialista all'idealismo della filosofia tedesca precedente: la base economica orienta le forme sociali di una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profitto del capitalista deriva, secondo Marx, interamente dal plusvalore. La teoria dell'alienazione aggiunge un secondo piano: il lavoro aliena l'operaio secondo quattro dimensioni distinte.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non si mantenne da solo per tutta la vita londinese: Engels, stabilitosi a Manchester nel 1850 per lavorare nell'azienda tessile del padre, divenne il suo principale sostegno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volumi 2 e 3 de Il Capitale uscirono dopo la morte di Marx, nel 1883: fu probabilmente Friedrich Engels a curarne la pubblicazione postuma. La traduzione inglese del primo volume arrivò solo nel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il plusvalore: il valore che il lavoratore produce oltre quanto gli viene retribuito. Seconda domanda per la classe: chi sostenne economicamente Marx per gran parte della sua vita a Londra?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le flashcard e le FAQ su Karl Marx e la sua critica del capitalismo.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e la critica del capitalismo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TREVIRI NEL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190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davvero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profitto di chi possiede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fabbrica?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1818 AL 1883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Marx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Dall'idealismo al materialismo storico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al capitalismo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 ed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LAUREATO A JENA NEL 1841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1818-1883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1835-1841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a Bonn e Berlino, poi si laurea a Jena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Jenny von Westphalen, dopo sette anni di fidanzamento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Londra, dove resterà fino alla morte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DEL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L'idealismo tedesco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 filosofico di Marx ed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e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Uniscono il lavoro industriale al rapporto con la natura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materialismo storico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economica, secondo questa lettura, guida le forme sociali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PROFITTO, SECONDO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dimensioni dell'alienazione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lavoro capitalistico, secondo la teoria di Marx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Surplus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prodotto dal lavoratore oltre la propria paga, origine del profitto capitalistico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 Londra, Marx si mantenne sempre con i propri guadagni»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invece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Engels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 anni, a coprire le sue spese: le risorse arrivavano dalla ditta tessile della famiglia a Manchester.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1867 AL 1887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in tedesco il primo volume de Il Capitale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muore a Londra; escono poi i volumi 2 e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la traduzione inglese del primo volume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deriva, secondo Marx, il profitto del capitalista?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plusvalore: il valore che il lavoro aggiunge oltre al salario pagato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Dagli investimenti in macchinari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Dalla rendita della terra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mappa e quiz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recaplica.com/it/storia/karl-marx/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Encyclopedia.com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Marx: il pensiero e la critica del capitalismo, riassunto — Recap</dc:title>
  <dc:subject>PptxGenJS Presentation</dc:subject>
  <dc:creator>Recaplica</dc:creator>
  <cp:lastModifiedBy>Recaplica</cp:lastModifiedBy>
  <cp:revision>1</cp:revision>
  <dcterms:created xsi:type="dcterms:W3CDTF">2026-10-15T04:39:46Z</dcterms:created>
  <dcterms:modified xsi:type="dcterms:W3CDTF">2026-10-15T04:39:46Z</dcterms:modified>
</cp:coreProperties>
</file>