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John Dewey visse dal 1859 al 1952. Filosofo e pedagogista americano, è tra i primi fondatori del pragmatismo, e nel 1896 aprì a Chicago una scuola-laboratorio.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Dewey no. L'attività non è ancora esperienza, e si può fare anche ciò che non si capisce. Si impara quando, dopo l'azione, si notano risultati che prima erano sfuggiti.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Laureato all'Università del Vermont nel 1879, insegnò due anni nelle superiori, poi prese il dottorato alla Johns Hopkins nel 1884. Dopo il Michigan e un anno al Minnesota, nel 1894 Chicago gli affidò un dipartimento che comprendeva filosofia, psicologia e pedagogia. Dopo il 1930 scrisse altri undici libri; morì a New York nel 1952.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scuola-laboratorio era il terreno di prova della sua logica strumentale e della psicologia funzionalista. Tra chi la diresse ci fu la moglie, Alice Chipman. Ogni allievo aveva un ruolo e dei compiti, e il lavoro nell'orto faceva parte del programma. Nel 1904 i contrasti con l'università sullo status della scuola portarono Dewey alle dimissioni.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L'indagine parte da una situazione problematica, in cui le abitudini non bastano a proseguire. Treccani aggiunge che si chiude con una verifica che supera il dubbio, e che se la verifica fallisce si riparte con nuove ipotesi. In Democracy and Education Dewey porta lo stesso ragionamento in classe, in cinque passi.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che si impari facendo è già in Aristotele, nell'Etica Nicomachea. Dewey usa l'espressione e mette in guardia: molte conseguenze di un'azione non si prevedono, e il fare insegna solo se ci si riflette sopra.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Dewey le abitudini democratiche si formano fin dai primi anni di scuola, e la scuola è una comunità in miniatura in contatto con la società. Si opponeva a mandare i ragazzi privilegiati agli studi umanistici e gli altri ai percorsi professionali, e proponeva per tutti un percorso misto. In Italia Democrazia ed educazione è stato il testo di riferimento per due generazioni di studiosi ed educatori, secondo Maura Striano.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Continuità e interazione. La continuità dice che ogni esperienza cambia chi la vive e pesa sulle successive; l'interazione, per Biesta, collega programma e bambino. Seconda domanda per la classe: in quale città aprì la scuola-laboratorio, e in che anno?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sono due enciclopedie filosofiche, la Treccani, la scuola fondata da Dewey, i testi originali di Dewey e il blog della British Educational Research Association.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Dewey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Imparare dall'esperienza, a scuola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193747" y="2474824"/>
            <a:ext cx="120644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fare per imparare?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BURLINGTON A NEW YORK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vita da filosofo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Chicago, 1896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Imparare dall'esperienza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Scuola e democrazia nei suoi libri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FILOSOFO E PEDAGOGISTA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Dewey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1859-1952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Burlington, nel Vermont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la filosofia a Chicago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 alla Columbia University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l'insegnamento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SOUTH SIDE DI CHICAGO, GENNAIO 1896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allievi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all'apertura della scuola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stanze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un grande cortile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l'addio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Dewey lascia Chicago per la Columbia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PROCEDE UN'INDAGINE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risposte abituali non bastano più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ipotesi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pensano soluzioni possibili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applicano le idee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DEMOCRACY AND EDUCATION, 1916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Fare, da solo, non insegna.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Learning by doing compare nel libro, ma per Dewey si impara quando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notano le conseguenze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ciò che si è fatto.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DEWEY SULLA SCUOLA, LIBRO PER LIBRO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1897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mio credo pedagogico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interessi del bambino, da non assecondare né reprimere.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1916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Democrazia ed educazione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SEP l'opera maggiore. Cinque passi di metodo, la scuola come comunità.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Esperienza ed educazione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criteri di continuità e interazione.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sono i due criteri dell'esperienza nel libro del 1938?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Interesse e disciplina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Continuità e interazione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Osservazione e memoria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mappa,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recaplica.com/it/storia/john-dewey-pedagogia/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· IEP · Treccani · UChicago Laboratory Schools · BERA · Project Gutenberg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John Dewey: pensiero pedagogico, opere e scuola-laboratorio — Recap</dc:title>
  <dc:subject>PptxGenJS Presentation</dc:subject>
  <dc:creator>Recaplica</dc:creator>
  <cp:lastModifiedBy>Recaplica</cp:lastModifiedBy>
  <cp:revision>1</cp:revision>
  <dcterms:created xsi:type="dcterms:W3CDTF">2026-10-21T02:52:42Z</dcterms:created>
  <dcterms:modified xsi:type="dcterms:W3CDTF">2026-10-21T02:52:42Z</dcterms:modified>
</cp:coreProperties>
</file>