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Diamo per scontato di dover andare a scuola fino a una certa età. Non è sempre stato così: è il risultato di leggi arrivate in tempi diversi in paesi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primo censimento del Regno d'Italia, nel 1861, il 74,68% della popolazione di sei anni e oltre risultava analfabeta: quasi tre persone su quattro.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Già nel 1848, prima dell'Unità, nel Piemonte propriamente detto si contavano 65,3 analfabeti ogni 100 abitanti: il problema era diffuso in tutta la penisola, non solo al Sud. Nel Ducato di Parma, nel 1857, l'analfabetismo arrivava all'84,2%.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Casati, emanata il 13 novembre 1859 per il Regno di Sardegna e la Lombardia appena annessa, pose tre principi cardine per l'istruzione primaria: obbligo, gratuità e parità di accesso tra maschi e femmine. Ma l'obbligo riguardava solo il primo biennio, e senza sanzioni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fu approvata dalla Camera dei deputati con 208 voti a favore e 20 contrari, nell'ambito del programma di riforme della Sinistra storica di Agostino Depretis, di cui Coppino era ministro della Pubblica Istruzione.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Mann descrisse l'istruzione come il grande equalizzatore delle condizioni sociali. Prima del suo intervento, negli anni Trenta dell'Ottocento, solo un terzo dei bambini del Massachusetts frequentava davvero la scuola.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Inghilterra la legge del 1870 lasciava ai consigli locali solo la facoltà di imporre la frequenza: nel 1873 valeva per appena il 40% della popolazione. Tra il 1870 e il 1880 i consigli scolastici aprirono o rilevarono tra le 3.000 e le 4.000 scuole.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1859 al 1921 passano oltre sessant'anni: un arco lungo quanto quello coperto dall'impianto della legge Casati, rimasto in vigore fino alla riforma Gentile del 1923.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L'obbligo scolastico e le sanzioni non bastarono da soli a chiudere il divario territoriale: nel 1921 le regioni del Sud restavano indietro di decenni rispetto al Nord.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la legge Coppino introdusse per la prima volta sanzioni concrete per i genitori inadempienti, mentre la legge Casati del 1859 aveva già posto gratuità e obbligo come principi, ma senza pene reali. Seconda domanda per la classe: perché il catechismo diventò facoltativo nel 1877?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quiz, flashcard e mappa concettuale per ripassare da soli.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Istruzione obbligatoria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l'Ottocento ha portato la scuola a tutti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1861, IN ITALIA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941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persone sapevano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leggere e scrivere?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1861 AL 1921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paese che non sa leggere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Casati, un obbligo a metà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Coppino, l'obbligo con sanzioni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percorso, altrove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paese che non sa leggere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partenza, nel 1861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1861 AL 1921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74,68%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popolazione analfabeta nel 1861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il primo censimento del Regno d'Italia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media nazionale nel 1921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 al 49% e oltre in Calabria, Basilicata, Puglia, Sicilia e Sardegna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Casati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1859, un obbligo a metà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PRINCIPIO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primo biennio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PRINCIPIO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Gratuità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scuola primaria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PRINCIPIO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Parità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maschi e femmine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Coppino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1877, l'obbligo diventa reale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LUGLIO 1877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la prima volta, chi non mandava i figli a scuola rischiava una sanzione.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Coppino rese effettivamente obbligatorio il primo biennio elementare e introdusse pene per i genitori inadempienti; il catechismo diventò facoltativo, sostituito dalle nozioni dei doveri dell'uomo e del cittadino.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percorso, altrove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Massachusetts e Inghilterra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MASSACHUSETTS, 1837-1848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Horace 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Segretario del Board of Education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primo segretario del Board, lasciando diritto e politica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ispezioni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visita più di mille scuole a cavallo, in sei anni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Massachusetts impone la frequenza obbligatoria per legge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 E INGHILTERRA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con sanzioni, legge Coppino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analfabetismo al 31% in media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Inghilterra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 → 1880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scelta locale a obbligo nazionale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1891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 elementare gratuita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paese impose obbligo e gratuità in anni diversi, con strumenti diversi.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L'ITALIA, IN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Casati, obbligo a metà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Coppino, obbligo con sanzioni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analfabetismo al 31%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1921, UN PAESE ANCORA DIVISO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analfabeti in Venezia Tridentina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il 7% del Piemonte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oltre, di analfabeti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Calabria, Basilicata, Puglia, Sicilia e Sardegna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introdusse di nuovo la legge Coppino rispetto alla Casati?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Sanzioni reali per i genitori che non mandavano i figli a scuola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gratuità della scuola elementare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L'obbligo fino ai 14 anni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recaplica.com/it/storia/istruzione-obbligatoria-scuola-popolare/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Istruzione obbligatoria: come è nata e perché la scuola popolare ci ha messo decenni — Recap</dc:title>
  <dc:subject>PptxGenJS Presentation</dc:subject>
  <dc:creator>Recaplica</dc:creator>
  <cp:lastModifiedBy>Recaplica</cp:lastModifiedBy>
  <cp:revision>1</cp:revision>
  <dcterms:created xsi:type="dcterms:W3CDTF">2026-10-19T04:55:21Z</dcterms:created>
  <dcterms:modified xsi:type="dcterms:W3CDTF">2026-10-19T04:55:21Z</dcterms:modified>
</cp:coreProperties>
</file>