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Presentazione di una corrente della sociologia nata negli Stati Uniti. Si parte da Mead, che molti considerano il padre della scuola anche se non usò mai il nome, poi Blumer, che lo coniò, e infine Goffman. Il termine risale al 1937 secondo Wikipedia ed Encyclopedia.com; il libro di Blumer del 1969 è quello in cui Treccani lo vede usare la nozione in modo specifico.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colloca lo sviluppo della corrente nella scuola di Chicago degli anni Trenta e la diffusione di massa negli anni Cinquanta e Sessanta. Per l'interazionismo simbolico il significato delle cose nasce nei rapporti tra le persone. Secondo Mead un gesto diventa simbolo significativo quando suscita in chi lo compie la stessa risposta che suscita, o dovrebbe suscitare, negli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Mead spiega come nasce il sé, Blumer fissa le premesse, Goffman legge la vita quotidiana come rappresentazione, le critiche indicano che cosa la corrente spiega meno.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di Wikipedia su Mead, nel play il bambino imita ruoli adulti come il poliziotto e il ladro, il dottore e il paziente, ma riesce a prendere solo il ruolo di singoli altri. Nel game assume il ruolo di tutti i partecipanti e i ruoli hanno un rapporto preciso tra loro, come in una squadra di baseball. Mead chiama altro generalizzato la comunità organizzata che dà unità al sé. Nelle fasi del sé, l'Io porta risposte nuove e il Me si conosce solo riflettendo a posteriori.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premesse di Blumer, nella versione riportata dalla pagina dell'Università del Minnesota Duluth e dalla voce di Wikipedia. Nel processo interpretativo l'attore sospende, sceglie e rielabora i significati secondo la situazione. Il mondo empirico resiste, quindi i significati hanno un limite nella realtà.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di Wikipedia sulla drammaturgia, la ribalta raccoglie le azioni visibili al pubblico e parte della performance. Goffman chiamò presentazione di sé lo sforzo di creare impressioni precise negli altri, detto anche gestione delle impressioni. L'attore può credere o no alla parte che recita e il pubblico può solo cercare di indovinarlo.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teatro serve a leggere la vita sociale. Secondo Randall Collins su Encyclopedia.com, per Goffman l'ordine sociale è conciliante alla base. Il Dictionary of Sociology lo definisce difficile da collocare.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di Wikipedia la struttura sociale e le emozioni ricevono poca attenzione, e la teoria è difficile da mettere alla prova perché è un quadro teorico più che una teoria in senso stretto. La critica più nota è di Alvin Gouldner. Su Goffman, il Dictionary of Sociology ricorda il rimprovero di trascurare struttura sociale, classe ed economia.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 è il sé che nasce in rapporto a un altro generalizzato e si conosce riflettendo a posteriori. L'impulso nuovo e il senso di iniziativa appartengono all'Io. Seconda domanda per la classe, quale esempio di Mead aiuta a capire l'altro generalizzato?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Fonti citate nel mazzo. Le date del termine e del libro di Goffman variano tra 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Interazionismo simbolico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Mead, Blumer e Goffman, e il significato che nasce dall'interazione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DALLA SCUOLA DI CHICAGO, ANNI TRENTA</a:t>
            </a:r>
            <a:endParaRPr lang="en-US" sz="1300" dirty="0"/>
          </a:p>
        </p:txBody>
      </p:sp>
      <p:sp>
        <p:nvSpPr>
          <p:cNvPr id="3" name="Shape 1"/>
          <p:cNvSpPr/>
          <p:nvPr/>
        </p:nvSpPr>
        <p:spPr>
          <a:xfrm>
            <a:off x="4862017" y="2106016"/>
            <a:ext cx="29744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il significato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un gesto?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MEAD A BLUMER, CHE CONIÒ IL NOME, FINO A GOFFMAN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sé secondo Mead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premesse di Blumer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Ribalta e retroscena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critiche alla corrente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IMPARA A STARE CON GLI ALTRI IL BAMBINO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SI IMITA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Singoli altri, separati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Limitato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Game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SI IMITA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i partecipanti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generale e organizzato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Giocando in squadra il bambino porta dentro di sé ogni posizione del campo.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Significati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premessa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 agisce in base ai significati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ORIGINE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Interazione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premessa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Nascono dal rapporto con gli altri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USO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Interpretazione</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premessa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Li si gestisce e modifica interpretando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CAMERIERE CON I CLIENTI E IN CUCINA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Ribalta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Davanti al pubblico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cameriere con i clienti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Retroscena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Quando non c'è pubblico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cameriere in cucina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Secondo Encyclopedia.com il retroscena è dove si preparano le performance.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TERMINE DRAMMATURGIA VIENE DAL TEATRO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Goffman il teatro è una metafora della vita sociale.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la voce di Wikipedia, Goffman portò in sociologia la parola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drammaturgia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sviluppò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gran parte del suo lessico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CRITICHE SU STRUTTURA SOCIALE, EMOZIONI E VERIFICA</a:t>
            </a:r>
            <a:endParaRPr lang="en-US" sz="1300" dirty="0"/>
          </a:p>
        </p:txBody>
      </p:sp>
      <p:sp>
        <p:nvSpPr>
          <p:cNvPr id="3" name="Shape 1"/>
          <p:cNvSpPr/>
          <p:nvPr/>
        </p:nvSpPr>
        <p:spPr>
          <a:xfrm>
            <a:off x="3105709" y="2106016"/>
            <a:ext cx="189209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spiega poco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corrente?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indica il «Me» nella teoria di Mead?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L'impulso nuovo che dà il senso di libertà e di iniziativa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sé che nasce in rapporto a un altro generalizzato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parte biologica dell'individuo, separata dalla mente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DALLE IDEE DI MEAD ALLA RIBALTA DI GOFFMAN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recaplica.com/it/storia/interazionismo-simbolico/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Encyclopedia.com · Wikipedia · Università del Minnesota Duluth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Interazionismo simbolico: cos'è e le idee di Mead, Blumer e Goffman — Recap</dc:title>
  <dc:subject>PptxGenJS Presentation</dc:subject>
  <dc:creator>Recaplica</dc:creator>
  <cp:lastModifiedBy>Recaplica</cp:lastModifiedBy>
  <cp:revision>1</cp:revision>
  <dcterms:created xsi:type="dcterms:W3CDTF">2026-10-22T11:10:22Z</dcterms:created>
  <dcterms:modified xsi:type="dcterms:W3CDTF">2026-10-22T11:10:22Z</dcterms:modified>
</cp:coreProperties>
</file>