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comincia nel 27 a.C., quando Ottaviano prende il nome di Augusto e diventa il primo imperatore. Nei due secoli successivi la Pax Romana tiene insieme un territorio che arriva a contenere fino a 100 milioni di persone; il punto più alto è il regno di Traiano, poi la crisi del III secolo, la divisione e, nel 476, la deposizione dell'ultimo imperatore d'Occidente. Oggi vediamo la nascita, l'apogeo, il collante che teneva insieme cinquanta paesi e la caduta, con la metà che non è caduta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L'Impero romano non comincia con una conquista ma con un cambio di regime interno: nel 27 a.C. Ottaviano, pronipote e figlio adottivo di Giulio Cesare, diventa il primo imperatore di Roma e assume il nome di Augusto. Lo Stato esisteva già, le province anche; quello che cambia è chi decide. È un passaggio graduale, quasi discreto, e proprio per questo funziona: non c'è un momento in cui i romani si svegliano dentro un sistema che non riconoscono.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Senato riconosce ad Augusto l'autorità sulle province e la potestà tribunizia, che gli permette di far approvare leggi attraverso le assemblee popolari: sulla carta due poteri distinti, nei fatti il controllo dello Stato. Le istituzioni della Repubblica restano formalmente in piedi, i magistrati vengono ancora eletti e il Senato si riunisce ancora, ma la decisione finale spetta a una persona sola. Augusto governa fino al 14 d.C.; di lui gli antichi tramandavano che avesse trovato Roma di mattoni e l'avesse lasciata di marmo.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periodo si chiama Pax Romana e dura oltre duecento anni, fino alla morte di Marco Aurelio nel 180 d.C. Il nome inganna un po', perché non significa che non si combattesse più: ai confini le campagne militari continuarono senza sosta, e ventitré legioni professionali stavano lì apposta. Dentro i confini, però, legge, ordine e sicurezza reggevano abbastanza a lungo da far crescere commercio e città. Sotto Augusto la rete stradale viene ampliata e tenuta in efficienza e i mari vengono ripuliti dai pirati: da lì in poi le merci si muovono. La rete era più antica dell'impero, la Via Appia risale al 312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96 e il 180 d.C. si succedono cinque sovrani che gli storici chiamano i cinque buoni imperatori: Nerva, Traiano, Adriano, Antonino Pio e Marco Aurelio. È il tratto di storia romana in cui l'impero è più esteso e più stabile. Nerva apre la serie delle successioni per adozione; Adriano, dal 122, fa costruire il Vallo in Britannia; Marco Aurelio combatte sul Danubio, e con la sua morte la Pax Romana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il 18 settembre del 53, Traiano è il primo imperatore che non viene dall'Italia, e già questo dice qualcosa su come funzionava l'impero. La Dacia conquistata viene assorbita e ripopolata con coloni romani, grosso modo l'attuale Romania. Il bottino della Dacia finanzia il Foro di Traiano, dedicato nel 112, e la Colonna Traiana dell'anno dopo, trenta metri di marmo su cui un fregio a spirale racconta le campagne daciche, con le ceneri dell'imperatore sepolte alla base. Nessun successore spingerà i confini più in 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Intorno al 100 d.C., secondo le stime più generose, dentro l'impero vivevano fino a cento milioni di persone, su territori che oggi appartengono a una cinquantina di Stati diversi; è un limite superiore, le stime degli studiosi sulla popolazione imperiale variano molto. Nel II secolo il limes, la linea di frontiera, superava i cinquemila chilometri, un arco continuo dal nord della Britannia fino al Vicino Oriente e ai deserti dell'Africa settentrionale. Governare una cosa del genere, senza telefoni e senza motori, richiedeva più della forza militare.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vero collante non erano solo le legioni: contarono almeno altrettanto la rete di strade e porti, che arrivò a superare i 120.000 chilometri di viabilità pubblica, e gli strumenti giuridici. Nel 212 la Constitutio Antoniniana di Caracalla concesse la cittadinanza a tutti gli abitanti liberi, cancellando la distinzione tra italici e provinciali; la motivazione ufficiale era l'uguaglianza, quella pratica era fiscale, e un cittadino costa meno da governare di un suddito da presidiare. Le città replicavano ovunque lo stesso schema: il Colosseo, nome ufficiale Anfiteatro Flavio, aprì nell'80 d.C. sotto Tito con cento giorni di giochi, e il soprannome viene da una statua colossale che gli sorgeva accanto, non dalle dimensioni.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122 d.C., dopo la visita dell'imperatore Adriano in Britannia, l'esercito comincia a costruire una barriera di 73 miglia, cioè 80 miglia romane, da Wallsend sul fiume Tyne fino a Bowness-on-Solway. Ci vollero almeno sei anni. Restò la frontiera nord-occidentale dell'impero per quasi trecento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235 e il 284 l'impero attraversa la crisi del III secolo, mezzo secolo di instabilità politica, con imperatori che si susseguono a ritmo serrato, pressioni ai confini e difficoltà economiche. Diocleziano nel 285 affianca a sé un collega per l'Occidente e dal 293 estende il governo a quattro sovrani, la tetrarchia; non per spezzare l'impero, ma perché un territorio così vasto era diventato ingovernabile da un solo centro. Costantino, unico sovrano dal 324, fonda Costantinopoli nel 330; nel 395 la separazione diventa formale e definitiva, una scelta amministrativa che il tempo rese irreversibile.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per una causa sola, e gli storici diffidano delle spiegazioni monocausali: contano l'instabilità accumulata nel III secolo, il costo crescente di esercito e amministrazione, la difficoltà di difendere migliaia di chilometri di frontiera, la pressione dei popoli ai confini. I sacchi di Roma del 410 e del 455 furono sintomi, non la causa. La data convenzionale è il 4 settembre 476, quando il re germanico Odoacre depone Romolo Augustolo; ma lungo il Vallo di Adriano le monete più recenti risalgono al 403-406, i romani se n'erano già andati settant'anni prima, senza che nessuno lo dichiarasse.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ci viveva non si considerava affatto un impero nuovo: chiamava il proprio Stato impero romano e sé stesso romano. La parola bizantino è un'etichetta coniata dagli studiosi dopo la fine, comoda per noi ma sconosciuta a chi ci viveva. Il 29 maggio 1453 il sultano ottomano Maometto II conquista la città; l'ultimo imperatore, Costantino XI Paleologo, muore nella battaglia per le mura.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Traiano regnò dal 98 al 117 d.C.; dopo la conquista della Dacia (101-106) e le campagne in Armenia e Mesopotamia (114-116), i confini andavano dalla Britannia settentrionale al Mar Caspio, e nessun imperatore successivo li spinse più in là. Se c'è tempo, seconda domanda dal quiz del Recap: che cosa stabilì l'editto di Caracalla del 212 d.C.? (Concesse la cittadinanza romana a tutti gli abitanti liberi dell'impero.)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L'Impero romano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Augusto alla metà che non è caduta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503936" y="2843632"/>
            <a:ext cx="5399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nasce un 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senza una battaglia?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nascita, senza una battaglia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L'apogeo, da Nerva a Traiano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lo teneva insieme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caduta e l'altra metà</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nascita, senza una battaglia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27 a.C., un cambio di regime interno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CAMBIA NEL 27 A.C.?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Repubblica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Diviso tra magistrature elettive e Senato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Magistrati eletti, il Senato si riunisce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POTERE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Nelle mani di una sola persona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ISTITUZIONI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Restano in piedi, ma solo formalmente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decisione finale spetta a una persona sola.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SECOLI IN CUI CONVIENE COMMERCIARE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relativa pace interna, avviata da Augusto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professionali, di stanza ai confini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da casa</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aprire un commercio diventa sensato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L'apogeo, da Nerva a Traiano</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cinque buoni imperatori e il punto più lontano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NERVA A MARCO AURELIO, 96-180 D.C.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Traiano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98-117, la massima estensione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Antonino Pio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138-161, il regno più tranquillo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96-98, apre le adozioni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Adriano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117-138, consolida le frontiere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Marco Aurelio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161-180, l'ultimo della serie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PUNTO PIÙ LONTANO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Traiano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98 – 117 d.C.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Italica, vicino all'attuale Siviglia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101-106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campagne piegano la Dacia di Decebalo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114-116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Annette Armenia e Mesopotamia, fino a Ctesifonte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117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Alla morte, i confini vanno dalla Britannia al Caspio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Cosa lo teneva insieme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Strade, cittadinanza e un modello di città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GOVERNARE SENZA TELEFONI E SENZA MOTORI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dentro l'impero intorno al 100 d.C., stime più generose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di limes</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arco continuo dalla Britannia ai deserti africani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a:t>
            </a:r>
            <a:pPr indent="0" marL="0">
              <a:lnSpc>
                <a:spcPct val="120000"/>
              </a:lnSpc>
              <a:buNone/>
            </a:pPr>
            <a:r>
              <a:rPr lang="en-US" sz="1500" dirty="0">
                <a:solidFill>
                  <a:schemeClr val="tx2"/>
                </a:solidFill>
                <a:latin typeface="+mn-lt" pitchFamily="34" charset="0"/>
                <a:ea typeface="+mn-lt" pitchFamily="34" charset="-122"/>
                <a:cs typeface="+mn-lt" pitchFamily="34" charset="-120"/>
              </a:rPr>
              <a:t>: si dividono oggi i territori dell'impero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RETE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 strade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120.000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Cinque secoli di lavori, dalla Via Appia in poi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DIRITTO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La cittadinanza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212</a:t>
            </a:r>
            <a:pPr indent="0" marL="0">
              <a:buNone/>
            </a:pPr>
            <a:r>
              <a:rPr lang="en-US" sz="1600" b="1" dirty="0">
                <a:solidFill>
                  <a:schemeClr val="bg1"/>
                </a:solidFill>
                <a:latin typeface="+mj-lt" pitchFamily="34" charset="0"/>
                <a:ea typeface="+mj-lt" pitchFamily="34" charset="-122"/>
                <a:cs typeface="+mj-lt" pitchFamily="34" charset="-120"/>
              </a:rPr>
              <a:t> d.C.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Estesa a tutti gli abitanti liberi con l'editto di Caracalla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MODELLO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città</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000" b="1" dirty="0">
                <a:solidFill>
                  <a:schemeClr val="accent1"/>
                </a:solidFill>
                <a:latin typeface="+mj-lt" pitchFamily="34" charset="0"/>
                <a:ea typeface="+mj-lt" pitchFamily="34" charset="-122"/>
                <a:cs typeface="+mj-lt" pitchFamily="34" charset="-120"/>
              </a:rPr>
              <a:t>45.000</a:t>
            </a:r>
            <a:pPr indent="0" marL="0">
              <a:buNone/>
            </a:pPr>
            <a:r>
              <a:rPr lang="en-US" sz="1600" b="1" dirty="0">
                <a:solidFill>
                  <a:schemeClr val="accent1"/>
                </a:solidFill>
                <a:latin typeface="+mj-lt" pitchFamily="34" charset="0"/>
                <a:ea typeface="+mj-lt" pitchFamily="34" charset="-122"/>
                <a:cs typeface="+mj-lt" pitchFamily="34" charset="-120"/>
              </a:rPr>
              <a:t> posti</a:t>
            </a:r>
            <a:endParaRPr lang="en-US" sz="4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Colosseo, uno schema replicato in centinaia di centri</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ESEMPIO PRATICO, IL VALLO DI ADRIANO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Milecastle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Uno ogni miglio romano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fortino con un varco presidiato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Torrette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Due tra un fortino e l'altro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L'osservazione lungo tutta la barriera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14 forti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Aggiunti in corso d'opera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Distanti poco più di sette miglia, col Vallum a sud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La caduta e l'altra metà</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crisi, il 476 e l'Oriente fino al 1453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LA CRISI, LE RIFORME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Diocleziano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divide l'amministrazione in due metà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Costantino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 Costantinopoli sul Bosforo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separazione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Oriente e Occidente diventa definitiva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007360" y="2106016"/>
            <a:ext cx="199938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è caduto l'impero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d'Occidente?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476 finisce solo l'Occidente.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metà orientale prosegue con capitale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Costantinopoli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29 maggio 1453</a:t>
            </a:r>
            <a:pPr indent="0" marL="0">
              <a:lnSpc>
                <a:spcPct val="125000"/>
              </a:lnSpc>
              <a:buNone/>
            </a:pPr>
            <a:r>
              <a:rPr lang="en-US" sz="1750" dirty="0">
                <a:solidFill>
                  <a:srgbClr val="D8D6CF"/>
                </a:solidFill>
                <a:latin typeface="+mn-lt" pitchFamily="34" charset="0"/>
                <a:ea typeface="+mn-lt" pitchFamily="34" charset="-122"/>
                <a:cs typeface="+mn-lt" pitchFamily="34" charset="-120"/>
              </a:rPr>
              <a:t>, quasi mille anni ancora.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Sotto quale imperatore l'impero raggiunge la massima estensione?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Augusto, nel 14 d.C.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Traiano, nel 117 d.C.</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Costantino, nel 330 d.C.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recaplica.com/it/storia/impero-romano/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UNESCO · British Museum · Parco archeologico del Colosseo · English Heritage · The Metropolitan Museum of Art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L'Impero romano: nascita, apogeo e caduta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