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L'imperativo categorico è il comando morale che Kant considera valido senza condizioni, per il solo fatto che chi lo riceve ha una volontà razionale.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 non risponde con la paura di essere scoperti: nell'esempio della promessa falsa chiede se la regola potrebbe valere per chiunque, sempre e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Internet Encyclopedia of Philosophy descrive l'imperativo ipotetico come una regola che la ragione fornisce per un fine già voluto. Il categorico vale per il solo possesso della ragione, al di là di qualunque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presenta queste tre formulazioni come angolazioni diverse dello stesso principio; la Internet Encyclopedia of Philosophy aggiunge una variante della prima, la legge universale di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e la Internet Encyclopedia of Philosophy, universalizzata la massima della promessa falsa distrugge l'istituzione stessa del promettere: per questo non supera il test dell'imperativo categorico.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riporta tutte le formulazioni, insieme alla variante, nella traduzione italiana classica: restano espressioni dello stesso comando.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che smonta l'idea più comune sull'imperativo categorico: quello che decide il test è se la regola potrebbe valere per chiunque, qualunque sia la possibilità che la violazione si scopra.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seconda: se chiunque promettesse il falso per convenienza, nessuno crederebbe più a una promessa, e l'istituzione stessa crollerebbe. Seconda domanda per la classe: cosa chiede, invece, la formula dell'umanità?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L'imperativo categorico resta valido per il solo fatto di avere una volontà razionale, nelle sue formulazioni e nel test che Kant applica alla promessa falsa.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Imperativo categorico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regola morale che vale sempre, secondo Kant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DOVERE MESSO ALLA PROVA</a:t>
            </a:r>
            <a:endParaRPr lang="en-US" sz="1300" dirty="0"/>
          </a:p>
        </p:txBody>
      </p:sp>
      <p:sp>
        <p:nvSpPr>
          <p:cNvPr id="3" name="Shape 1"/>
          <p:cNvSpPr/>
          <p:nvPr/>
        </p:nvSpPr>
        <p:spPr>
          <a:xfrm>
            <a:off x="503936" y="3212440"/>
            <a:ext cx="633064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restituiresti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prestito anche se nessuno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potrebbe mai scoprirlo?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comando senza condizioni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formulazioni di Kant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test della promessa falsa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del dovere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Un comando senza condizioni</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differenza da ogni altro dovere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SEPARA I DUE COMANDI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Imperativo ipotetico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CONDIZIONE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Vale se vuoi un fine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FONDAMENTO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desiderio già presente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Imperativo categorico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CONDIZIONE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vale sempre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FONDAMENTO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sola volontà razionale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dovere non aspetta un desiderio.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Le formulazioni di Kant</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 stesso principio, scritto in più modi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KANT, IN TRE FORMULAZIONI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Legge universale</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Prima formulazione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regola personale vale solo se potrebbe diventare legge per chiunque.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Formula dell'umanità</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Seconda formulazione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persona, dentro o fuori di noi, conta come fine, mai come strumento.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Regno dei fini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Terza formulazione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comunità ideale dove ciascuno dà le leggi e vale come fine.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Il test della promessa falsa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esempio per capire la regola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PROMESSA FALSA, MESSA ALLA PROVA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massima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Promettere il falso per avere il denaro che serve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generalizzazione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 chiunque la seguisse sempre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crollo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Nessuno crederebbe più alle promesse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resta del dovere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caso singolo alla legge morale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PIÙ FORME, UN SOLO PRINCIPIO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formulazioni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una variante della prima, secondo la Internet Encyclopedia of Philosophy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legge morale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vale per ogni essere razionale, in ogni caso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COSA CONTA NEL TEST DI KANT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test giudica la massima universalizzata, non la possibilità di essere scoperti.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la Stanford Encyclopedia of Philosophy e la Internet Encyclopedia of Philosophy, una massima che si contraddice se tutti la seguissero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supera la prova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indipendentemente da chi lo scopre.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La massima della promessa falsa, universalizzata, regge come legge?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perché conviene a chi la fa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perché distruggerebbe l'istituzione del promettere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Sì, se lo fanno in pochi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DOVERE, IN BREVE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recaplica.com/it/storia/imperativo-categorico-kant/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Imperativo categorico: la legge morale secondo Kant — Recap</dc:title>
  <dc:subject>PptxGenJS Presentation</dc:subject>
  <dc:creator>Recaplica</dc:creator>
  <cp:lastModifiedBy>Recaplica</cp:lastModifiedBy>
  <cp:revision>1</cp:revision>
  <dcterms:created xsi:type="dcterms:W3CDTF">2026-10-11T04:25:17Z</dcterms:created>
  <dcterms:modified xsi:type="dcterms:W3CDTF">2026-10-11T04:25:17Z</dcterms:modified>
</cp:coreProperties>
</file>