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parla di un'idea proposta da Mills nel 1959: guardare la propria vita insieme alla società e alla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 quante persone lo vivono. Perdere il lavoro può sembrare un fatto personale, ma la disoccupazione di milioni di persone in una recessione è una questione pubblica.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Mills nacque a Waco il 28 agosto 1916 e prese il dottorato in sociologia all'Università del Wisconsin-Madison nel 1942. Fu professore di sociologia alla Columbia University fino alla morte, il 20 marzo 1962, dopo il quarto infarto.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del 1959, pubblicato da Oxford University Press, parte da una critica della grand theory e dell'empirismo astratto della sociologia del tempo. Per Mills il compito della sociologia era trovare e rendere esplicite le connessioni tra vita individuale e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divorzio singolo è personale, mentre l'aumento dei divorzi rivela cambiamenti sociali che toccano il matrimonio come istituzione. Mills voleva che gli scienziati sociali si occupassero sia delle difficoltà dell'individuo sia delle questioni della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universitario di LibreTexts attribuisce questa idea a Mills. La disoccupazione di milioni di persone in una recessione è una questione pubblica.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1998 l'Associazione Internazionale di Sociologia (ISA) mise il libro di Mills al secondo posto tra i libri di sociologia più importanti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Perdere il lavoro è una questione pubblica quando riguarda milioni di persone in una recessione. Seconda domanda per la classe: quale altro fatto personale può diventare una questione sociale se lo si guarda su larga scala?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quiz, flashcard, falsi miti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L'immaginazione sociologica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Leggere la propria vita dentro la società · C. Wright Mills, 1959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LICENZIAMENTO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8146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Perdere il lavoro è un fatto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personale o pubblico?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BIOGRAFIA ALLA SOCIETÀ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Mills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 1959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Disoccupazione e divorzio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posto dell'ISA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Mills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Waco alla Columbia University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SOCIOLOGO TEXANO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C. Wright Mills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1916-1962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Waco, in Texas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Dottorato a Wisconsin-Madison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The Power Elite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45 anni, professore alla Columbia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 1959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Oxford University Press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1956 AL 1959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Sociological Imagination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Parte dalla critica di grand theory ed empirismo astratto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Power Elite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Élite politica, militare ed economica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Disoccupazione e divorzio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Perdere il lavoro, separarsi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CASO SINGOLO ALLA SOCIETÀ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divorzio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personale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caso singolo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L'aumento dei divorzi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Questione sociale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Cambiamenti nel matrimonio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Mills voleva guardare sia al caso sia alla società.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 DISOCCUPATI SONO MILIONI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milioni di disoccupati a crollare è la struttura delle opportunità.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universitario attribuisce a Mills (1959, p. 9) l'idea che a crollare sia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stessa delle opportunità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posto dell'ISA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graduatoria del 1998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DELL'ISA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2º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posto tra i libri di sociologia del Novecento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Graduatoria dell'Associazione Internazionale di Sociologia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graduatoria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riguardato i libri più importanti del secolo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quale situazione la perdita del lavoro è un esempio di questione pubblica?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colpisce una persona che cambia città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coinvolge un'azienda con sede all'estero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la mancanza di lavoro tocca milioni di persone durante una recessione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RIVEDERE TUTTO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recaplica.com/it/storia/immaginazione-sociologica-mills/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Simply Psychology · LibreTexts · Wikiquote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Immaginazione sociologica di C. Wright Mills: cos'è e cosa sostiene il libro del 1959 — Recap</dc:title>
  <dc:subject>PptxGenJS Presentation</dc:subject>
  <dc:creator>Recaplica</dc:creator>
  <cp:lastModifiedBy>Recaplica</cp:lastModifiedBy>
  <cp:revision>1</cp:revision>
  <dcterms:created xsi:type="dcterms:W3CDTF">2026-10-22T10:06:35Z</dcterms:created>
  <dcterms:modified xsi:type="dcterms:W3CDTF">2026-10-22T10:06:35Z</dcterms:modified>
</cp:coreProperties>
</file>