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L'Illuminismo è il movimento di pensiero che, nel Settecento europeo, mette la ragione individuale al centro del giudizio su istituzioni, religione e conoscenza. Il percorso esamina l'atteggiamento che lo definisce, la risposta di Kant alla domanda che cos'è l'Illuminismo, le sue radici e i confini nel tempo, e il passaggio dalla critica filosofica alle riforme politiche.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la Stanford Encyclopedia of Philosophy, l'atteggiamento illuminista guarda con sospetto l'autorità politica e sociale esistente, vista come avvolta nel mito religioso e fondata su tradizioni oscure: un'istituzione vale se regge alla prova del giudizio razionale, non per la sola durata nel tempo.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tabella dell'Approfondimento mette a confronto i due atteggiamenti: prima dell'esame illuminista l'autorità vale per tradizione e le istituzioni si accettano per consuetudine; dopo l'esame, l'autorità vale se regge al giudizio razionale e le istituzioni si riformano quando non reggono. In campo politico Treccani lega questo passaggio al superamento della ragion di Stato a favore di un impegno riformistico concreto.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titolo quasi letterale di un saggio di Kant, pubblicato nel 1784: secondo l'Internet Encyclopedia of Philosophy, Kant definisce l'Illuminismo come l'uscita dell'umanità da una minorità che essa stessa si è procurata. La minorità è un affidarsi all'autorità di altri — genitori, monarchi, sacerdoti — invece di usare il proprio intendimento: una condizione che la persona si procura da sé, per pigrizia o per comodità.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Stanford Encyclopedia of Philosophy indica nella rivoluzione scientifica dei secoli XVI e XVII una delle origini principali del movimento europeo più ampio. Treccani fissa poi confini più precisi per il periodo storico: dalla fine delle guerre di religione del Seicento, o dalla rivoluzione inglese del 1688, fino alla Rivoluzione francese del 1789.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fonti diverse illuminano tre aspetti dello stesso movimento: l'atteggiamento critico e le sue origini scientifiche per la Stanford Encyclopedia of Philosophy, la definizione di Kant per l'Internet Encyclopedia of Philosophy, i confini storici e la svolta politica per Treccani.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Quello che il movimento illuminista mette in discussione, secondo la Stanford Encyclopedia of Philosophy, è l'autorità religiosa quando pretende di imporsi senza passare dall'esame critico — non la fede delle persone in sé.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la seconda. Kant definisce l'Illuminismo come l'uscita dell'umanità da una minorità che essa stessa si è procurata. Seconda domanda per la classe: secondo Treccani, l'autonomia della ragione è il fondamento alla radice della cultura illuminista? Risposta: vero.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Illuminismo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ragione critica nel Settecento europeo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L'AUTORITÀ DEVE SPIEGARSI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819296" y="2843632"/>
            <a:ext cx="432287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Un'autorità può pretendere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obbedienza senza spiegarsi?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DALL'ATTEGGIAMENTO ALLE RIFORME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atteggiamento critico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risposta di Kant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Radici e confini nel tempo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critica alle riforme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E DOPO L'ESAME DELLA RAGIONE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dell'esame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L'AUTORITÀ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Vale per tradizione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ISTITUZIONI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accettano per abitudine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Dopo l'esame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L'AUTORITÀ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Vale se regge alla ragione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ISTITUZIONI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giudicano, si riformano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politica passa dalla ragion di Stato a un impegno riformistico.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1784, UNA RISPOSTA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202381" y="2474824"/>
            <a:ext cx="352267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cos'è l'Illuminismo?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CINQUECENTO AL 1789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Secoli XVI-XVII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rivoluzione scientifica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059936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081528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Seicento, o 1688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guerre di religione, o svolta inglese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1789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Rivoluzione francese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OGNI FONTE, UN FUOCO DIVERSO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SEP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L'atteggiamento e le origini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Sospetto verso tradizione e mito quando competono con la ragione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IEP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saggio di Kant, 1784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L'uscita da una dipendenza che la persona si procura da sola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Treccani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confini e la politica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Seicento al 1789, con l'autonomia della ragione come principio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KANT: UN ESAME, NON UN RIFIUTO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filosofo non rifiuta l'autorità in blocco: le chiede di giustificarsi.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movimento mette in discussione l'autorità religiosa quando pretende di imporsi senza passare dall'esame critico: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chiede di giustificarsi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davanti alla ragione.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 ALLA PROVA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definisce Kant l'Illuminismo nel suo saggio del 1784?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periodo storico compreso tra due guerre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fine di una dipendenza intellettuale che l'essere umano si è imposto da solo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movimento letterario francese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recaplica.com/it/storia/illuminismo/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Illuminismo: cos'è e com'è nato, con mappa concettuale — Recap</dc:title>
  <dc:subject>PptxGenJS Presentation</dc:subject>
  <dc:creator>Recaplica</dc:creator>
  <cp:lastModifiedBy>Recaplica</cp:lastModifiedBy>
  <cp:revision>1</cp:revision>
  <dcterms:created xsi:type="dcterms:W3CDTF">2026-10-13T01:36:54Z</dcterms:created>
  <dcterms:modified xsi:type="dcterms:W3CDTF">2026-10-13T01:36:54Z</dcterms:modified>
</cp:coreProperties>
</file>