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Recap: genesi, struttura e fortuna del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è di History.com, una valutazione storiografica diffusa, non una misura oggettiva. Il Recap spiega genesi, contenuto e fortuna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Lega dei Giusti, società segreta di operai tedeschi emigrati a Londra, aveva chiesto a Marx di entrare nel 1847; verrà poi ridenominata Lega dei Comunisti.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riconosce alla borghesia un ruolo storicamente rivoluzionario, prima di criticarne gli effetti, e individua nel proletariato l'unica classe davvero rivoluzionaria del proprio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traduzioni autorizzate le due frasi restano separate: la prima chiude l'analisi, la seconda è l'appello finale.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1848, il 21 febbraio; la commissione risale al congresso di novembre 1847. Seconda domanda per la classe: perché il testo non è responsabile della rivoluzione francese di due giorni dopo?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resta un punto di riferimento per leggere la storia attraverso il conflitto tra classi.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Manifesto del Partito Comunista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cosa dice il testo di Marx ed Engels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A LONDRA, IL 21 FEBBRAIO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61257" y="2855824"/>
            <a:ext cx="39680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opuscolo di poche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pagine è definito,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History.com, il più influente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CONGRESSO DI NOVEMBRE 1847 AI QUATTRO CAPITOLI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classi, una storia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programma dei comunisti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del testo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VERSO LONDRA, DA NOVEMBRE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rivoluzione scoppia il giorno dopo, per coincidenza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congresso della Lega dei Comunisti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Dicembre 1847 - gennaio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stesura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febbraio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pubblicazione a Londra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SOCIETÀ MODERNA SI SEMPLIFICA IN DUE CLASSI, DICE IL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Borghesia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dominante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POSSIEDE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mezzi di produzione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Proletariato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 rivoluzionaria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vendendo il proprio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la borghesia, per il testo, fu rivoluzionaria.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più citata del Manifesto non è una frase sola.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versione popolare fonde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frasi distinte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«I proletari non hanno nulla da perdere all'infuori delle proprie catene» e, a parte, l'appello «Lavoratori di tutti i paesi, unitevi!».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DEL TESTO, DAL 1864 AL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l'Associazione Internazionale dei Lavoratori, nuovo pubblico per un testo fino ad allora di nicchia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Russia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rivoluzione comunista coronata da successo, guidata da Lenin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metà della popolazione viveva sotto governi che si dichiaravano marxisti, secondo History.com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ABOLISCE IL PROGRAMMA COMUNISTA, COSA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abolisce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MEZZI DI PRODUZIONE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borghese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DI LAVORO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come merce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non abolisce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PERSONALI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l'obiettivo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OPERAI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comunisti non li sostituiscono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bersaglio è la fabbrica e la terra in mano ai padroni.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pubblicato il Manifesto a Londra?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1864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CHE COMINCIA DA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recaplica.com/it/history/il-manifesto-del-partito-comunista/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Manifesto del Partito Comunista: cosa dice e come nacque — Recap</dc:title>
  <dc:subject>PptxGenJS Presentation</dc:subject>
  <dc:creator>Recaplica</dc:creator>
  <cp:lastModifiedBy>Recaplica</cp:lastModifiedBy>
  <cp:revision>1</cp:revision>
  <dcterms:created xsi:type="dcterms:W3CDTF">2026-10-15T05:27:02Z</dcterms:created>
  <dcterms:modified xsi:type="dcterms:W3CDTF">2026-10-15T05:27:02Z</dcterms:modified>
</cp:coreProperties>
</file>