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L'opera economica maggiore di Marx, pubblicata in tre libri tra il 1867 e il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Marx muore nel 1883 lasciando i Volumi II e III incompiuti; Engels li cura e li pubblica nel 1885 e nel 1894.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Ventisette anni separano la prima e l'ultima pubblicazione dei tre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tratta entrambi nel capitolo 16 del Volume I del Capitale.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un'ambizione dichiarata da Marx stesso, da verificare nell'argomento dei tre libri.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lavora sui manoscritti di Marx per undici anni dopo la sua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figure diverse, in tre momenti diversi, dietro la pubblicazione dell'opera completa.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primo allunga l'orario, il secondo cambia i processi di lavoro. Seconda domanda per la classe: chi completò i Volumi II e III dopo la morte di Marx?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libri, pubblicati tra il 1867 e il 1894, due dei quali completati da Engels dopo la morte di Marx.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Karl Marx, 1867-1894: tre libri sul funzionamento del capitalismo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LIBRO, TRE USCITE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18208"/>
            <a:ext cx="43904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Marx pubblica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libro in vita, e gli altri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escono dopo la sua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LEGGERE IL LIBRO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in tre volumi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del plusvalore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dichiarato da Marx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editoriale di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libri, tre date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1867, 1885, 1894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PUBBLICATI IN TRE DECENNI DIVERSI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pubblicato da Marx stesso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curato da Engels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III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completato da Engels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plusvalore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Assoluto contro relativo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 IL PLUSVALORE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Plusvalore assoluto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Prolungando la giornata lavorativa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LEVA USATA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ore di lavoro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Plusvalore relativo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Aumentando la produttività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LEVA USATA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Nuovi processi tecnici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vie diverse per ottenere lavoro non pagato al lavoratore.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L'obiettivo dichiarato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Prefazione del 1867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L'AMBIZIONE DELL'AUTORE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 dichiara di voler svelare la legge economica del capitalismo moderno.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scrive nella prefazione alla prima edizione tedesca del 1867, ed è l'obiettivo che si propone,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una legge già dimostrata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nelle pagine seguenti.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la morte di Marx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lavoro di Engels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MANOSCRITTO INCOMPIUTO AL LIBRO COMPLETO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di Marx, Volumi II e III incompiuti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pubblica il Volume II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Engels pubblica il Volume III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LE TRE PUBBLICAZIONI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pubblica solo il Volume 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e pubblica personalmente il Volume I, nel 1867; lascia i materiali dei Volumi II e III incompleti alla morte, nel 1883.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Friedrich Engels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 i Volumi II e III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Volume II nel 1885 e il Volume III nel 1894, completando il lavoro editoriale sui manoscritti di Marx.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Moore e Aveling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Traduttori dell'edizione inglese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Traducono il Volume I in inglese nel 1887, sotto la supervisione di Engels.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tra plusvalore assoluto e plusvalore relativo?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L'assoluto dipende dalla durata della giornata lavorativa, il relativo dall'aumento della produttività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L'assoluto riguarda i salari, il relativo i prezzi di vendita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diversi per lo stesso concetto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UN'OPERA IN TRE LIBRI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Il Capitale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recaplica.com/it/storia/il-capitale-di-marx/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Capitale di Karl Marx: i tre libri, il plusvalore e la storia dell'opera — Recap</dc:title>
  <dc:subject>PptxGenJS Presentation</dc:subject>
  <dc:creator>Recaplica</dc:creator>
  <cp:lastModifiedBy>Recaplica</cp:lastModifiedBy>
  <cp:revision>1</cp:revision>
  <dcterms:created xsi:type="dcterms:W3CDTF">2026-10-15T04:17:23Z</dcterms:created>
  <dcterms:modified xsi:type="dcterms:W3CDTF">2026-10-15T04:17:23Z</dcterms:modified>
</cp:coreProperties>
</file>