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manoscritto che Marx ed Engels scrivono tra l'autunno del 1845 e la metà del 1846, restato inedito per quasi un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un editore in Westfalia rinuncia a stamparlo per circostanze cambiate; il testo esce per intero solo nel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nomi compaiono nel sottotitolo stesso dell'opera, come bersagli dichiarati.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scrittura e la pubblicazione passano circa 86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manoscritto resta inedito per quasi un secolo prima di uscire per intero.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mostra come il testo faccia coincidere concettualmente divisione del lavoro e proprietà privata.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bilancio sul percorso intellettuale fatto con Engels, scritto nella Prefazione del 1859.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partono dagli uomini reali e dalla loro attività materiale concreta. Seconda domanda per la classe: perché il capitolo su Bauer si chiama "San Bruno"?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manoscritto che Marx ed Engels scrivono nel 1845-1846, pubblicato per intero solo nel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L'ideologia tedesca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ed Engels, 1845-1846: la critica a Feuerbach, Bauer e Stirner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SOLO NEL 1932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22780" y="3212440"/>
            <a:ext cx="21385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manoscritto resta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chiuso in un cassetto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86 anni?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LEGGERE IL MANOSCRITTO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bersagli: Feuerbach, Bauer, Stirner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metodo: dalla terra al cielo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due volumi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destino editoriale fino al 1932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NOMINATI GIÀ NEL SOTTOTITOLO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Ludwig Feuerbach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 materialista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Criticato per restare fermo all'uomo astratto, senza legarlo alla sua attività materiale concreta.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Bruno Bauer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"San Bruno" nel testo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capitolo a lui dedicato porta un titolo satirico, gioco su un presunto concilio ecclesiastico di Lipsia.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Max Stirner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"San Max" nel testo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trattamento polemico di Bauer, nel capitolo che chiude il primo volume.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AL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1845-1846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Scrittura del manoscritto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Manoscritto respinto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editore in Westfalia rinuncia a stamparlo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integrale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UN'ATTESA DURATA QUASI UN SECOLO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inizia la scrittura, finita nel 1846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della prima pubblicazione integrale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112719" y="2154276"/>
            <a:ext cx="3410204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Divisione del lavoro e proprietà privata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sono, del resto, espressioni identiche.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CITATA DA ENCYCLOPEDIA.COM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BILANCIO PERSONALE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abbandona il manoscritto ai topi senza rimpianti.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Prefazione del 1859, Marx racconta di aver lasciato il manoscritto alla critica rosicchiante dei topi: con Engels il chiarimento delle proprie idee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 già cosa fatta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Marx ed Engels dicono di procedere "dalla terra al cielo"?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partono dagli uomini reali e dalla loro attività produttiva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partono dalla religione per arrivare alla politica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partono dalla proprietà privata come dato naturale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MANOSCRITTO, DUE SECOLI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L'ideologia tedesca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recaplica.com/it/history/ideologia-tedesca-marx-engels/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Encyclopedia.com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L'ideologia tedesca di Marx ed Engels: cosa dice e perché restò inedita fino al 1932 — Recap</dc:title>
  <dc:subject>PptxGenJS Presentation</dc:subject>
  <dc:creator>Recaplica</dc:creator>
  <cp:lastModifiedBy>Recaplica</cp:lastModifiedBy>
  <cp:revision>1</cp:revision>
  <dcterms:created xsi:type="dcterms:W3CDTF">2026-10-15T03:27:03Z</dcterms:created>
  <dcterms:modified xsi:type="dcterms:W3CDTF">2026-10-15T03:27:03Z</dcterms:modified>
</cp:coreProperties>
</file>