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Humanitas è una parola latina che si traduce con «umanità», ma il suo significato romano è più ricco: comprende sia la gentilezza verso gli altri sia l'educazione.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origine humanus indicava soprattutto l'essere gentile verso gli altri. Con Cicerone, nel I secolo a.C., il termine si allarga fino a comprendere anche l'educazione liberale.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L'istruzione romana iniziava formalmente a sette anni. Verso i dieci-undici anni si passava al grammaticus, soprattutto per i figli delle famiglie più agiate. Dai 15 anni, con la toga virile, si passava al rhetor.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 primo grado il litterator tracciava l'alfabeto su una tavoletta di legno e il bambino ne ricalcava le lettere. Col grammaticus, oltre a lettura e scrittura più avanzate, si studiavano greco, musica, filosofia, astronomia e scienze naturali. Col rhetor si imparava l'arte oratoria, insieme a diritto e politica romana, e ancora astronomia, geografia, letteratura, filosofia, musica e mitologia.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gradi della scuola romana, in ordine: il litterator a sette anni, il grammaticus verso i dieci-undici, il rhetor dai 15 anni, con la toga virile.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disciplina era generalmente severa, come suggerisce un verso di Giovenale sulla mano sottratta alla ferula, la verga usata per punire gli alunni.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ragazze frequentavano soprattutto il primo livello di istruzione e raramente andavano oltre, perché si sposavano presto nell'adolescenza: un percorso che per la maggioranza si fermava presto.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il litterator: al primo grado tracciava l'alfabeto su una tavoletta di legno e il bambino ne ricalcava le lettere. Seconda domanda per la classe: a che età si passava al rhetor?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L'humanitas romana nasce come gentilezza e si amplia, con Cicerone, fino all'educazione liberale: un'idea che la scuola romana, nei suoi tre gradi, rendeva concreta ogni giorno.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Humanitas romana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gentilezza alla scuola, in tre gradi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PAROLA, DUE SIGNIFICATI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375290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vuol dire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essere umani, per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CICERONE ALLA SCUOLA ROMANA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significato di humanitas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scuola elementare, col litterator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grammaticus e il rhetor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restava fuori dai gradi superiori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LITTERATOR, GRAMMATICUS, RHETOR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età d'inizio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il litterator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10-11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età del grammaticus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soprattutto famiglie agiate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età del rhetor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la toga virile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TAPPE DELL'ISTRUZIONE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Litterator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alfabeto su tavoletta di legno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Grammaticus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greco, musica, filosofia, astronomia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59866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2025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Rhetor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oratoria, diritto, politica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GRADO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Litterator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Alfabeto su tavoletta di legno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GRADO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Grammaticus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10-11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Greco, musica, scienze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TERZO GRADO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Rhetor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Oratoria, diritto, politica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VERSO DI GIOVENALE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546003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era severa la scuola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elementare romana?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RAGAZZE, SOPRATTUTTO AL PRIMO LIVELLO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ragazze frequentavano soprattutto il primo livello, raramente oltre.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fonti collegano l'interruzione ai matrimoni, che per molte arrivavano presto nell'adolescenza.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insegnava tracciando l'alfabeto su una tavoletta di legno?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grammaticus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rhetor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litterator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recaplica.com/it/storia/humanitas-romana/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 History Encyclopedia · Dickinson College Commentaries · Perseus Digital Library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Humanitas romana: cos'è e come si insegnava nella scuola romana — Recap</dc:title>
  <dc:subject>PptxGenJS Presentation</dc:subject>
  <dc:creator>Recaplica</dc:creator>
  <cp:lastModifiedBy>Recaplica</cp:lastModifiedBy>
  <cp:revision>1</cp:revision>
  <dcterms:created xsi:type="dcterms:W3CDTF">2026-10-13T00:55:01Z</dcterms:created>
  <dcterms:modified xsi:type="dcterms:W3CDTF">2026-10-13T00:55:01Z</dcterms:modified>
</cp:coreProperties>
</file>