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filosofo tedesco che ha segnato il Novecento europeo, e che non voleva essere chiamato esistenzialista.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risposta, data da lui stesso nel 1946, è no: nella Lettera sull'umanismo rifiuta l'etichetta.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che segue la struttura dell'articolo, dalla vita al pensiero fino alla polemica con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date che inquadrano la vita di Heidegger, dalla nascita nel Baden alla morte a Friburgo.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Essere e tempo è l'opera più importante di Heidegger secondo Treccani, ma resta un progetto solo in parte realizzato.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l'essere umano in quanto comprende il proprio essere, diverso da un oggetto che semplicemente esiste: non una cosa tra le cose, ma l'unico ente che si interroga su di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nasce dalla Lettera sull'umanismo, dove Heidegger polemizza apertamente con Sartre.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Heidegger ha alimentato l'esistenzialismo del Novecento, ma lui ne resta fuori per sua stessa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documenta l'iscrizione al partito nazista, mantenuta fino alla fine del regime, e le sue successive negazioni e minimizzazioni.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Essere e tempo, il Dasein e la polemica con Sartre: tre fili che aiutano a orientarsi nel pensiero di Heidegger.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Essere, tempo e l'etichetta che rifiutò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NOVECENTO EUROPEO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0110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era un filosofo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esistenzialista?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AL PENSIERO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Heidegger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e tempo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Dasein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Esistenzialismo, sì o 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BADEN, MORTO A FRIBURGO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Martin Heidegger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1889-1976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Meßkirch, in Germania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Essere e tempo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Rettore a Friburgo, si iscrive al partito nazista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1976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Friburgo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ESSERE E TEMPO,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esce nel mese di febbraio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parziale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realizzazione del progetto originario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parte prevista non uscì mai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COMPRENDERE IL PROPRIO ESSERE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16734" y="2106016"/>
            <a:ext cx="19435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Dasein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STESSA DOMANDA, RISPOSTE OPPOSTE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Sartre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l'esistenzialismo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UMANISMO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rivendica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ETICHETTA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rifiuta nel 1946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UMANISMO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lega alla metafisica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risposte diverse alla stessa domanda sull'essere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Heidegger non si definiva esistenzialista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Nella Lettera sull'umanismo del 1946 polemizza con Sartre e respinge l'etichetta, perché la giudica legata a una metafisica dell'umanismo che vuole superare.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FRIBURGO, DAL 1933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Aprile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rettore dell'Università di Friburgo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maggio 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partito nazista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guerra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o minimizza più volte la reale portata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recaplica.com/it/storia/heidegger-esistenzialismo/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Heidegger: Essere e tempo, il Dasein e l'esistenzialismo — Recap</dc:title>
  <dc:subject>PptxGenJS Presentation</dc:subject>
  <dc:creator>Recaplica</dc:creator>
  <cp:lastModifiedBy>Recaplica</cp:lastModifiedBy>
  <cp:revision>1</cp:revision>
  <dcterms:created xsi:type="dcterms:W3CDTF">2026-10-16T03:43:15Z</dcterms:created>
  <dcterms:modified xsi:type="dcterms:W3CDTF">2026-10-16T03:43:15Z</dcterms:modified>
</cp:coreProperties>
</file>