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pensiero di Georg Wilhelm Friedrich Hegel e alla corrente dell'idealismo tedesco, la filosofia che tra la fine del Settecento e la prima metà dell'Ottocento parte da Kant e lo radicalizza.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 pensava che restasse sempre una cosa in sé inconoscibile, al di là di come le cose ci appaiono. Hegel, insieme a Fichte e Schelling, pensò che questa distinzione fosse contraddittoria.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percorso: la biografia di Hegel, il suo posto nell'idealismo tedesco dopo Kant, il metodo della dialettica e il concetto di Geist.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Tubinga, Hegel passò anni fuori dall'accademia prima di tornare all'università nel 1816 a Heidelberg. Nel 1807 pubblicò la Fenomenologia dello Spirito, completata l'anno prima: la sua prima grande 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Fichte, Schelling e Hegel radicalizzarono la posizione di Kant trasformandola in idealismo assoluto. Per Fichte, pensare a una cosa in sé indipendente dal pensiero è già renderla un oggetto per la coscienza, quindi un controsenso. Per Hegel i due non stavano sullo stesso piano: a Fichte riconosceva il soggettivo, a Schelling l'oggettivo o l'assoluto.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metodo di Hegel, la dialettica fa emergere le contraddizioni di un concetto e le risolve, facendo avanzare il pensiero verso una forma di coscienza più ricca. Aufheben ha un doppio significato, negare e insieme conservare, e la negazione non produce il nulla ma una negazione determinata con un contenuto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celebre scansione tesi-antitesi-sintesi con cui molti manuali riassumono la dialettica di Hegel non è un'espressione che Hegel usava per descrivere il proprio metodo: appartiene al linguaggio di Fichte.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tedesco Geist, cardine della filosofia di Hegel, si può tradurre sia come mente sia come Spirito; la seconda traduzione è preferita perché include il senso culturale e collettivo del concetto. Nella Fenomenologia, Hegel passa dallo studio della coscienza individuale allo spirito oggettivo, le forme culturali e sociali condivise da una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e Schelling erano stati amici e compagni di seminario a Tubinga. Una critica pungente nella prefazione della Fenomenologia dello Spirito fu letta da Schelling come un attacco personale, e chiuse di colpo l'amicizia. Dopo la morte di Hegel, le autorità prussiane chiamarono proprio Schelling sulla sua cattedra a Berlino, secondo la fonte per contrastare l'influenza che la filosofia hegeliana aveva avuto su una generazione di studenti.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negare e insieme conservare: è il doppio significato di aufheben, il nucleo del metodo dialettico di Hegel. Seconda domanda per la classe: perché la formula tesi-antitesi-sintesi non è di Hegel, anche se i manuali gliela attribuiscono spesso?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le flashcard e le FAQ su Hegel e l'idealismo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 e l'idealismo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filosofia di Kant allo Spirito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DA CUI SI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92348" y="2106016"/>
            <a:ext cx="29510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conoscere le cose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sono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KANT AL CONCETTO DI SPIRITO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Hegel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L'idealismo dopo Kant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dialettica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Spirito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Hegel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Stoccarda alla cattedra di Berlino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STOCCARDA NEL 1770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 Wilhelm Friedrich Hegel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1770-1831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1788-1793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filosofia e teologia a Tubinga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cattedra di filosofia a Berlino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Berlino dopo anni di grande notorietà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L'idealismo dopo Kant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Fichte, Schelling e Hegel radicalizzano Kant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RADICE COMUNE: KANT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FENOMENI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cose ci appaiono a noi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 SÉ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inconoscibile, al di là dei fenomeni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Hegel, Fichte, Schelling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IDEALISMO ASSOLUTO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Negano che la cosa in sé sia inconoscibile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CONTROSENSO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Pensarla già la rende oggetto della coscienza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tre idealisti uniscono fenomeno e cosa in sé in un solo processo della ragione.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dialettica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Aufheben: negare e conservare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CONCETTO GENERA IL SUCCESSIVO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Aufheben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e conservare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concetto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posizione filosofica di partenza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determinata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contraddizioni emergono e si risolvono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concetto più ricco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il precedente e insieme lo conserva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«Tesi-antitesi-sintesi» non è la formula di Hegel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un'etichetta nata dal linguaggio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Fichte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Hegel parlava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determinata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Aufhebung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Spirito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Mente, cultura e vita di una comunità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DUE TRADUZIONI POSSIBILI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individuale che pensa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 culturali e sociali di una comunità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UN'AMICIZIA FINITA IN CATTEDRA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L'autore di una critica letta come attacco personale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prefazione della Fenomenologia dello Spirito chiude di colpo l'amicizia nata nel seminario di Tubinga.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Schelling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diventato rivale, poi successore sulla stessa cattedra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morte di Hegel, le autorità prussiane lo chiamano a Berlino, sulla stessa cattedra.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autorità prussiane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Scelgono Schelling per contenere un'eredità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fonte, vogliono arginare l'influenza che Hegel aveva avuto su una generazione di studenti.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 davvero aufheben, nel metodo di Hegel?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Cancellare semplicemente un concetto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Negare e insieme conservare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Sintetizzare una tesi e un'antitesi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mappa e quiz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recaplica.com/it/storia/hegel-idealismo-tedesco/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Hegel e l'idealismo tedesco: riassunto del pensiero — Recap</dc:title>
  <dc:subject>PptxGenJS Presentation</dc:subject>
  <dc:creator>Recaplica</dc:creator>
  <cp:lastModifiedBy>Recaplica</cp:lastModifiedBy>
  <cp:revision>1</cp:revision>
  <dcterms:created xsi:type="dcterms:W3CDTF">2026-10-12T08:25:43Z</dcterms:created>
  <dcterms:modified xsi:type="dcterms:W3CDTF">2026-10-12T08:25:43Z</dcterms:modified>
</cp:coreProperties>
</file>