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Giovanni Gentile, filosofo nato nel 1875 e ucciso nel 1944. Il mazzo racconta che cosa sostiene l'attualismo e che rapporto ebbe il suo autore con il fascismo, con il nome di chi dà ogni giudizio.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 l'atto di Gentile indica qualcosa che si sta facendo, diverso dall'atto compiuto di Aristotele. La realtà esiste solo mentre si realizza. L'atto puro coincide con l'autocoscienza, che pensa e agisce insieme e così si fonda da 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tappe: la dottrina, il confronto con Hegel e con Croce, il rapporto con il partito fascista, lo stato etico e la fine di Gentile.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Gentile nasce a Castelvetrano il 29 maggio 1875. L'opera di riferimento dell'attualismo, del 1916, è la Teoria generale dello spirito come atto puro. Tra il 1925 e il 1943 dedica le energie migliori all'Enciclopedia Italiana, di cui è primo curatore. Muore a Firenze il 15 aprile 1944.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Gentile vuole riformare la dialettica di Hegel, portandola tutta dentro l'atto del pensare. Critica la triade Idea-Natura-Spirito, perché per lui tutto è Spirito. Croce, secondo Wikipedia, è lo storicista assoluto. Secondo Treccani l'amicizia durò quasi trent'anni.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maggio 1923 Gentile comunica l'adesione al PNF con una lettera a Mussolini. Treccani la lega alla coerenza con la sua filosofia: per l'atto puro tutta la realtà vive dentro l'atto del pensiero. Il Manifesto uscì il 21 aprile 1925; la replica di Croce, il 1° maggio, ebbe 41 firme iniziali e oltre 200 nei giorni seguenti. Nel 1932 la voce Fascismo uscì in due parti.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Gentile, spiega Treccani, lo stato corporativo è etico perché subordina l'economia ai fini morali dello Stato. Mussolini, nel discorso alla Camera del 1929 sui Patti lateranensi, rivendicò l'eticità dello Stato fascista: l'attribuzione è sua.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Dizionario Biografico riferisce che Gentile fu ucciso da un gruppo partigiano comunista davanti alla sua villa. Non attribuisce responsabilità accertate su mandanti e motivazioni. Wikipedia nomina Bruno Fanciullacci e Antonio Ignesti, dei GAP, e scrive che il PCI approvò e rivendicò l'omicidio.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voce Fascismo dell'Enciclopedia Italiana, volume 14, ha una prima parte di Gentile, «Le idee fondamentali», e una seconda di Mussolini, «La dottrina politica e sociale». Seconda domanda: che cosa rispose Croce nel 1925?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contiene quiz, flashcard, falsi miti e fonti.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Gentile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Attualismo e fascismo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ATTO PURO: L'AUTOCOSCIENZA CHE SI FONDA DA SÉ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68534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vuol dire che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realtà è un atto?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DEL RACCONTO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e che cosa pensava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Gentile, Hegel e Croce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PNF al Manifesto del 1925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Stato etico e morte nel 1944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FILOSOFO SICILIANO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Gentile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1875-1944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1875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Castelvetrano, ottavo di dieci figli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1916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Teoria generale dello spirito come atto puro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Ministro, si iscrive al PNF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1944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Ucciso a Firenze il 15 aprile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CROCE E GENTILE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Benedetto Croce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REALTÀ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storia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ETICHETTA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storicista assoluto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Gentile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atto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HEGEL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tutto è Spirito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sodalizio durò quasi trent'anni e si ruppe nell'ottobre 1924.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DALL'ISCRIZIONE AL PARTITO ALLA VOCE DELL'ENCICLOPEDIA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iscrizione al PNF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Maggio, da ministro dell'Istruzione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firme iniziali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Replica di Croce, 1° maggio 1925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parti della voce Fascismo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Gentile e Mussolini, 1932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INTENDEVA GENTILE PER STATO ETICO?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Nello stato etico l'individuo non si separa dalla comunità.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azione ha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valore morale pubblico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L'autore della voce Treccani riferisce che per Gentile lo stato etico per eccellenza è lo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fascista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FIRENZE, 15 APRILE 1944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dicono le fonti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villa Montalto al Salviatino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gruppo partigiano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attende documenti</a:t>
            </a:r>
            <a:endParaRPr lang="en-US" sz="21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MANDANTI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accertati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MOTIVI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accertati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Treccani le responsabilità sui mandanti restano da verificare con nuovi documenti.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nacque la «Dottrina del fascismo» del 1932, secondo Treccani?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Come voce in due parti: la prima di Gentile, la seconda di Mussolini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Come testo scritto interamente da Mussolini e rivisto da Gentile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Come testo scritto interamente da Gentile e firmato da Mussolini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recaplica.com/it/storia/giovanni-gentile-attualismo-e-fascismo/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Il Post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Giovanni Gentile: attualismo e fascismo — Recap</dc:title>
  <dc:subject>PptxGenJS Presentation</dc:subject>
  <dc:creator>Recaplica</dc:creator>
  <cp:lastModifiedBy>Recaplica</cp:lastModifiedBy>
  <cp:revision>1</cp:revision>
  <dcterms:created xsi:type="dcterms:W3CDTF">2026-10-22T08:51:39Z</dcterms:created>
  <dcterms:modified xsi:type="dcterms:W3CDTF">2026-10-22T08:51:39Z</dcterms:modified>
</cp:coreProperties>
</file>