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Giambattista Vico fu un filosofo napoletano vissuto tra il 1668 e il 1744, professore di retorica per gran parte della sua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Vico la storia delle nazioni non sale in linea retta: attraversa tre età e, quando una fase si esaurisce, torna su forme simili a quelle di partenza, non identiche.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Vico insegnò retorica all'Università di Napoli dal 1699 al 1741, incarico ottenuto per concorso e non per nomina diretta.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edizione uscì lo stesso anno della morte di Vico, nel 1744, dopo che l'opera era già stata riscritta una volta nel 1730.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Nell'età degli dèi prevale un'aristocrazia di padri che controlla gli altri attraverso la religione; nell'età degli eroi il conflitto principale è tra eroi e plebei; nell'età degli uomini i plebei affermano la saggezza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l'Internet Encyclopedia of Philosophy, l'interpretazione del corso di Vico come cerchio o come spirale resta un dibattito apertamente discusso tra gli specialisti.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Vico le idee chiare e distinte di Descartes non bastano a garantire la verità: proponeva invece il criterio del verum ipsum factum.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l'Internet Encyclopedia of Philosophy, pensatori come Herder, Marx, Coleridge, Joyce, Croce, Collingwood e Horkheimer furono influenzati dagli scritti di Vico.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per Vico il ricorso è un ritorno a condizioni paragonabili a quelle di una fase precedente. Seconda domanda per la classe: in quale anno uscì la prima edizione della Scienza Nuova?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aggiunge Falsi miti, Mappa concettuale, Quiz e Flashcard per ripassare i corsi e ricorsi storici di Vico.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storia come corsi e ricorsi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NAPOLI, 1668-1744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3957" y="2843632"/>
            <a:ext cx="38506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storia umana va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avanti o torna indietro?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NAPOLI, 1699-1744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Vico, professore di retorica a Napoli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Scienza Nuova, scritta e riscritta tre volte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età che attraversano ogni nazione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Vico non è d'accordo con Descartes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a Napoli, tra retorica e filosofia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PROFESSORE DI RETORICA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Giambattista Vico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1668-1744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Napoli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1699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retorica, vinta per concorso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prima Scienza Nuova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1744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Napoli, poco dopo la terza edizione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Scienza Nuova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Un'opera scritta tre volte in vent'anni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VENT'ANNI DI RISCRITTURE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a spese di Vico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edizione, molto riscritta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edizione, postuma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età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età di ogni nazione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ETÀ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dèi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Saggezza poetica e autorità religiosa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ETÀ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eroi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Conflitto tra eroi e plebei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ETÀ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Degli uomini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età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Saggezza razionale e pensiero scientifico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CERCHIO O SPIRALE, SECONDO GLI STUDIOSI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ritorno, non una fotocopia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Vico il ricorso porta a condizioni simili a quelle già vissute in una fase precedente; secondo l'Internet Encyclopedia of Philosophy resta aperto, tra gli specialisti, se il percorso sia un cerchio o una spirale.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 contro Descartes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modo di cercare la verità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CRITERI OPPOSTI PER LA VERITÀ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Descartes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VERITÀ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Idee chiare e distinte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Geometrico, deduttivo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 DELLA VERITÀ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si è prodotto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Retorica e arte topica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Vico si conosce davvero solo quanto si è fatto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PENSATORI CHE RIPRESERO VICO DOPO LA SUA MORTE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Herder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della storia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autori influenzati dal pensiero di Vico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ed economista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autori influenzati dal pensiero di Vico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Filosofo e storico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autori che diffusero il pensiero di Vico in Italia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intende Vico con «ricorso»?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ritorno esatto degli stessi eventi storici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ritorno a forme storiche analoghe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fine definitiva della storia umana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STANFORD, TRECCANI, IEP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Giambattista Vico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recaplica.com/it/storia/giambattista-vico-filosofia-della-storia/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Giambattista Vico: la sua filosofia della storia — Recap</dc:title>
  <dc:subject>PptxGenJS Presentation</dc:subject>
  <dc:creator>Recaplica</dc:creator>
  <cp:lastModifiedBy>Recaplica</cp:lastModifiedBy>
  <cp:revision>1</cp:revision>
  <dcterms:created xsi:type="dcterms:W3CDTF">2026-10-13T08:19:55Z</dcterms:created>
  <dcterms:modified xsi:type="dcterms:W3CDTF">2026-10-13T08:19:55Z</dcterms:modified>
</cp:coreProperties>
</file>