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Galilei, nato a Pisa nel 1564: la biografia, le scoperte col cannocchiale e il metodo che apre la rivoluzione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 i quattro satelliti di Giove, le montagne della Luna e le fasi di Venere, e pubblicò tutto nel Sidereus Nuncius del marzo 1610.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Vincenzo Galilei, musicista di corte. Abbandonò presto gli studi di medicina per dedicarsi alla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fasi di Venere, osservate nel 1610, indicano che il pianeta orbita attorno al Sole: un indizio a favore del sistema copernicano.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immagini con cui Galileo descriveva il suo modo di studiare la natura: non bastano i libri di filosofia naturale, serve anche il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1616 a Galileo fu chiesto di presentare il copernicanesimo solo come ipotesi; nel 1632 il Dialogo pende dalla stessa parte, ma in modo indiretto,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pena del carcere fu subito commutata in arresti domiciliari perpetui; Galileo fu condotto nella chiesa di Santa Maria sopra Minerva, a Roma, per l'abiura.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veemente sospetto di eresia, non il tradimento né il plagio. Seconda domanda per la classe: cosa osservò Galileo di Venere nel 1610, e perché era un indizio a favore del sistema copernicano?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Rivedi recap, mappa concettuale, quiz e flashcard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cannocchiale al processo del 1633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227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vide Galileo puntando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cannocchiale verso il cielo?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formazione, da Pisa a Padova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scoperte col cannocchiale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scientifico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PISA NEL 1564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1564-1642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 medicina, poi sceglie la matematica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matematica a Pisa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all'Università di Padova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OSSERVAZIONI DEL 1609-1610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cannocchiale perfezionato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1609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Satelliti, Luna, Venere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Sidereus Nuncius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1610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DELL'UNIVERSO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Galileo l'universo è un libro scritto nel linguaggio della matematica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comprensibile solo a chi ne impara i caratteri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 E 1632, LA STESSA TESI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1616, l'ammonizione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BELLARMINO CHIEDE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come ipotesi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verità accertata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1632, il Dialogo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favorisce Copernico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modo indiretto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trattare la stessa tesi, a sedici anni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CONDANNA DEL 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fu condannato per veemente sospetto di eresia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per una bugia, ma per il sospetto che le sue idee si allontanassero dalla fede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quale accusa Galileo fu condannato nel 1633?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Veemente sospetto di eresia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Tradimento verso il granduca di Toscana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Plagio di un'opera altrui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la biografia, le scoperte e il metodo di Galileo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recaplica.com/it/storia/galileo-galilei-rivoluzione-scientifica/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Galileo Galilei: chi era, le scoperte e il metodo scientifico (mappa concettuale) — Recap</dc:title>
  <dc:subject>PptxGenJS Presentation</dc:subject>
  <dc:creator>Recaplica</dc:creator>
  <cp:lastModifiedBy>Recaplica</cp:lastModifiedBy>
  <cp:revision>1</cp:revision>
  <dcterms:created xsi:type="dcterms:W3CDTF">2026-10-11T06:37:01Z</dcterms:created>
  <dcterms:modified xsi:type="dcterms:W3CDTF">2026-10-11T06:37:01Z</dcterms:modified>
</cp:coreProperties>
</file>