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notesMasterIdLst>
    <p:notesMasterId r:id="rId20"/>
  </p:notesMasterIdLst>
  <p:sldSz cx="9144000" cy="5143500"/>
  <p:notesSz cx="5143500" cy="9144000"/>
  <p:embeddedFontLst>
    <p:embeddedFont>
      <p:font typeface="Bricolage Grotesque"/>
      <p:regular r:id="rId25"/>
      <p:bold r:id="rId26"/>
    </p:embeddedFont>
    <p:embeddedFont>
      <p:font typeface="Atkinson Hyperlegible"/>
      <p:regular r:id="rId27"/>
      <p:bold r:id="rId28"/>
      <p:italic r:id="rId29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notesMaster" Target="notesMasters/notesMaster1.xml"/><Relationship Id="rId21" Type="http://schemas.openxmlformats.org/officeDocument/2006/relationships/presProps" Target="presProps.xml"/><Relationship Id="rId22" Type="http://schemas.openxmlformats.org/officeDocument/2006/relationships/viewProps" Target="viewProps.xml"/><Relationship Id="rId23" Type="http://schemas.openxmlformats.org/officeDocument/2006/relationships/theme" Target="theme/theme1.xml"/><Relationship Id="rId24" Type="http://schemas.openxmlformats.org/officeDocument/2006/relationships/tableStyles" Target="tableStyles.xml"/><Relationship Id="rId25" Type="http://schemas.openxmlformats.org/officeDocument/2006/relationships/font" Target="fonts/font1.fntdata"/><Relationship Id="rId26" Type="http://schemas.openxmlformats.org/officeDocument/2006/relationships/font" Target="fonts/font2.fntdata"/><Relationship Id="rId27" Type="http://schemas.openxmlformats.org/officeDocument/2006/relationships/font" Target="fonts/font3.fntdata"/><Relationship Id="rId28" Type="http://schemas.openxmlformats.org/officeDocument/2006/relationships/font" Target="fonts/font4.fntdata"/><Relationship Id="rId29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Galileo Galilei, nato a Pisa nel 1564: la biografia, le scoperte col cannocchiale e il metodo che apre la rivoluzione scientifica.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Vide i quattro satelliti di Giove, le montagne della Luna e le fasi di Venere, e pubblicò tutto nel Sidereus Nuncius del marzo 1610.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Figlio di Vincenzo Galilei, musicista di corte. Abbandonò presto gli studi di medicina per dedicarsi alla matematica.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Col cannocchiale perfezionato nel 1609 Galileo scoprì i quattro satelliti di Giove, oltre ai rilievi della Luna e alle fasi di Venere.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 fasi di Venere, osservate nel 1610, indicano che il pianeta orbita attorno al Sole: un indizio a favore del sistema copernicano.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È una delle immagini con cui Galileo descriveva il suo modo di studiare la natura: non bastano i libri di filosofia naturale, serve anche il calcolo.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Galileo disprezzava la filosofia naturale chiusa nei soli libri, senza osservazione diretta; costruì apparati come piani inclinati e pendoli per mettere alla prova le sue idee.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Nel 1616 a Galileo fu chiesto di presentare il copernicanesimo solo come ipotesi; nel 1632 il Dialogo pende dalla stessa parte, ma in modo indiretto, secondo la Stanford Encyclopedia of Philosophy.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 prime opposizioni pubbliche alle tesi copernicane di Galileo arrivarono nel 1612, quattro anni prima dell'ammonizione di Bellarmino.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pena del carcere fu subito commutata in arresti domiciliari perpetui; Galileo fu condotto nella chiesa di Santa Maria sopra Minerva, a Roma, per l'abiura.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Galileo trascorse gli ultimi anni ad Arcetri, agli arresti domiciliari; morì l'8 gennaio 1642.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è il veemente sospetto di eresia, non il tradimento né il plagio. Seconda domanda per la classe: cosa osservò Galileo di Venere nel 1610, e perché era un indizio a favore del sistema copernicano?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Rivedi recap, mappa concettuale, quiz e flashcard sulla pagina del Recap.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STORIA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Galileo Galilei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Dal cannocchiale al processo del 1633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1610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843632"/>
            <a:ext cx="3722726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vide Galileo puntando il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cannocchiale verso il cielo?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QUATTRO TAPPE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formazione, da Pisa a Padova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scoperte col cannocchiale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metodo scientifico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processo e gli ultimi anni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formazione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 Pisa a Padova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02920"/>
            <a:ext cx="2651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NATO A PISA NEL 1564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3200400"/>
            <a:ext cx="2651760" cy="10058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Galileo Galilei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425196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1564-1642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3886200" y="126873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1580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5074920" y="132359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57800" y="126873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iscrive a medicina, poi sceglie la matematica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886200" y="213741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1589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5074920" y="219227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257800" y="213741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Cattedra di matematica a Pisa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886200" y="300609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1592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5074920" y="306095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257800" y="300609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Passa all'Università di Padova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QUELLO CHE VIDE NEL 1610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satelliti di Giove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oggi chiamati lune galileiane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1609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cannocchiale perfezionato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una versione migliorata di uno strumento appena inventato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scoperte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cielo visto da vicino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OSSERVAZIONI DEL 1609-1610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cannocchiale perfezionato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1609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Satelliti, Luna, Venere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1610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Sidereus Nuncius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marzo 1610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LIBRO DELL'UNIVERSO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 Galileo l'universo è un libro scritto nel linguaggio della matematica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comprensibile solo a chi ne impara i caratteri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metodo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Osservare e sperimentare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METODO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Osservazione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endParaRPr lang="en-US" sz="355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Non bastano i libri, serve guardare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METODO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Esperimento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endParaRPr lang="en-US" sz="355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Piani inclinati e pendoli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METODO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Matematica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endParaRPr lang="en-US" sz="355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L'universo si legge nei suoi numeri</a:t>
            </a:r>
            <a:endParaRPr lang="en-US" sz="13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1616 E 1632, LA STESSA TESI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1616, l'ammonizione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BELLARMINO CHIEDE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solo come ipotesi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NON COME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verità accertata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1632, il Dialogo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LIBRO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favorisce Copernico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 modo indiretto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Due modi di trattare la stessa tesi, a sedici anni di distanza.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processo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Dall'ammonizione all'abiura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1616-1633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1234440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1612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prime opposizioni pubbliche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1616, ammonizione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Bellarmino: solo ipotesi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1632, il Dialogo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pubblicato a Firenze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1633, il processo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condanna e abiura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CONDANNA DEL 1633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Galileo fu condannato per veemente sospetto di eresia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non per una bugia, ma per il sospetto che le sue idee si allontanassero dalla fede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1638 E 1642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1638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 Discorsi pubblicati in Olanda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fatti uscire clandestinamente dall'Italia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1642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morte di Galileo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ad Arcetri, l'8 gennaio, agli arresti domiciliari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16</a:t>
            </a:fld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1633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 quale accusa Galileo fu condannato nel 1633?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Veemente sospetto di eresia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Tradimento verso il granduca di Toscana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Plagio di un'opera altrui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17</a:t>
            </a:fld>
            <a:endParaRPr 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ADESSO, IL RIPASSO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Ripassa la biografia, le scoperte e il metodo di Galileo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recaplica.com/it/storia/galileo-galilei-rivoluzione-scientifica/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Stanford Encyclopedia of Philosophy · Treccani · Museo Galileo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18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Galileo Galilei: chi era, le scoperte e il metodo scientifico (mappa concettuale) — Recap</dc:title>
  <dc:subject>PptxGenJS Presentation</dc:subject>
  <dc:creator>Recaplica</dc:creator>
  <cp:lastModifiedBy>Recaplica</cp:lastModifiedBy>
  <cp:revision>1</cp:revision>
  <dcterms:created xsi:type="dcterms:W3CDTF">2026-10-11T06:37:01Z</dcterms:created>
  <dcterms:modified xsi:type="dcterms:W3CDTF">2026-10-11T06:37:01Z</dcterms:modified>
</cp:coreProperties>
</file>