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libro con cui Freud propone di leggere il sogno come una forma di pensiero da decifrare. Freud scrive di averlo composto nel 1899, il Freud Museum London e la Internet Encyclopedia of Philosophy datano la prima pubblicazione al 1900.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il Freud Museum London ci sono i pensieri onirici sottostanti, il contenuto latente, e i desideri che li abitano compaiono nel sogno che ricordiamo in forma travestita. Il sogno ricordato è il contenuto manifesto.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due cifre non si contraddicono, datano momenti diversi, la scrittura e la pubblicazione. Freud ricorda di aver scritto il libro nel 1899, il Freud Museum London e la IEP assegnano al 1900 la prima uscita, e da allora entrambe le date circolano come anno del libro. In una verifica funzionano entrambe, a patto di dire a che cosa si riferiscono.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Freud descrive il libro come parte della propria autoanalisi, nata come reazione alla morte del padre, che chiama il lutto più significativo nella vita di un uomo. La Internet Encyclopedia of Philosophy colloca la pubblicazione dopo un lungo periodo di autoanalisi e considera il libro l'opera maggiore di Freud.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definizioni sono del Freud Museum London. I desideri del contenuto latente arrivano nel contenuto manifesto in forma travestita, e il lavoro di interpretazione prova a disfare quel travestimento.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elenco di significati fissi lavora proprio sul sogno come lo ricordiamo, cioè sul livello che quella frase mette da parte. È uno dei motivi per cui i manuali di simbologia onirica non si appoggiano a questo libro, anche quando ne usano il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Internet Encyclopedia of Philosophy richiama il criterio di Karl Popper per spiegare perché una corrente della filosofia della scienza ha contestato la scientificità della teoria psicoanalitica dei sogni. Per quel criterio serve almeno un'osservazione che potrebbe smentirla; una teoria compatibile con qualunque osservazione resta fuori.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sogno come lo ricordiamo, la versione che arriva al risveglio. Seconda domanda per la classe, se quel racconto non è la base della teoria di Freud, che cosa cerca allora l'interpretazione?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online ha le flashcard, i falsi miti e le fonti con i link diretti alle pagine consultate.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L'interpretazione dei sogni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Freud, il 1899 e i due livelli del sogno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FREUD, 1899</a:t>
            </a:r>
            <a:endParaRPr lang="en-US" sz="1300" dirty="0"/>
          </a:p>
        </p:txBody>
      </p:sp>
      <p:sp>
        <p:nvSpPr>
          <p:cNvPr id="3" name="Shape 1"/>
          <p:cNvSpPr/>
          <p:nvPr/>
        </p:nvSpPr>
        <p:spPr>
          <a:xfrm>
            <a:off x="3974084" y="2106016"/>
            <a:ext cx="173060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c'è dietro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sogno?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MORTE DEL PADRE AL CRITERIO DI POPPER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Scritto nel 1899, pubblicato nel 1900</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Manifesto e latente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Nessun dizionario dei simboli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scientificità contestata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Scritto nel 1899, pubblicato nel 1900</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stesura, la pubblicazione e le due date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1899 E 1900 DATANO LO STESSO LIBRO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della stesura</a:t>
            </a:r>
            <a:pPr indent="0" marL="0">
              <a:lnSpc>
                <a:spcPct val="120000"/>
              </a:lnSpc>
              <a:buNone/>
            </a:pPr>
            <a:r>
              <a:rPr lang="en-US" sz="1500" dirty="0">
                <a:solidFill>
                  <a:schemeClr val="tx2"/>
                </a:solidFill>
                <a:latin typeface="+mn-lt" pitchFamily="34" charset="0"/>
                <a:ea typeface="+mn-lt" pitchFamily="34" charset="-122"/>
                <a:cs typeface="+mn-lt" pitchFamily="34" charset="-120"/>
              </a:rPr>
              <a:t>: Freud ne parla nella prefazione alla terza edizione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della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data citata dal Freud Museum London e dalla IEP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FREUD LEGA IL LIBRO A UN LUTTO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morte del padre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Freud il lutto più significativo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L'autoanalisi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lungo periodo, scrive la IEP</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libro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scritto nel 1899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Manifesto e latente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due livelli del sogno, secondo Freud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FREUD DISTINGUE DUE LIVELLI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Contenuto manifesto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sogno come lo ricordiamo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METODO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è la base della teoria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Contenuto latente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pensieri sotto il sogno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È quello che si cerca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teoria di Freud guarda ai pensieri che l'interpretazione scopre dietro il sogno.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Nessun dizionario dei simboli</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un elenco di significati non basta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esiste un dizionario freudiano dei simboli.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il Freud Museum London, Freud appoggiava la propria teoria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ai pensieri che il lavoro di interpretazione tira fuori</a:t>
            </a:r>
            <a:pPr indent="0" marL="0">
              <a:lnSpc>
                <a:spcPct val="125000"/>
              </a:lnSpc>
              <a:buNone/>
            </a:pPr>
            <a:r>
              <a:rPr lang="en-US" sz="1750" dirty="0">
                <a:solidFill>
                  <a:srgbClr val="D8D6CF"/>
                </a:solidFill>
                <a:latin typeface="+mn-lt" pitchFamily="34" charset="0"/>
                <a:ea typeface="+mn-lt" pitchFamily="34" charset="-122"/>
                <a:cs typeface="+mn-lt" pitchFamily="34" charset="-120"/>
              </a:rPr>
              <a:t> da dietro il sogno.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La scientificità contestata</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criterio di falsificabilità di Popper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POPPER E LA FALSIFICABILITÀ</a:t>
            </a:r>
            <a:endParaRPr lang="en-US" sz="1300" dirty="0"/>
          </a:p>
        </p:txBody>
      </p:sp>
      <p:sp>
        <p:nvSpPr>
          <p:cNvPr id="3" name="Shape 1"/>
          <p:cNvSpPr/>
          <p:nvPr/>
        </p:nvSpPr>
        <p:spPr>
          <a:xfrm>
            <a:off x="503936" y="2106016"/>
            <a:ext cx="50621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Quali osservazioni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smentirebbero la teoria?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il contenuto manifesto di un sogno?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sogno come lo ricordiamo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 desideri che il sogno nasconde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simbolo più frequente del sogno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Il Recap completo, con quiz e mappa </a:t>
            </a:r>
            <a:pPr indent="0" marL="0">
              <a:buNone/>
            </a:pPr>
            <a:r>
              <a:rPr lang="en-US" sz="1700" b="1" dirty="0">
                <a:solidFill>
                  <a:schemeClr val="bg1"/>
                </a:solidFill>
                <a:latin typeface="+mn-lt" pitchFamily="34" charset="0"/>
                <a:ea typeface="+mn-lt" pitchFamily="34" charset="-122"/>
                <a:cs typeface="+mn-lt" pitchFamily="34" charset="-120"/>
              </a:rPr>
              <a:t>recaplica.com/it/storia/freud-interpretazione-dei-sogni/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Freud Museum London · Internet Encyclopedia of Philosophy · Freud, 1913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Freud e l'interpretazione dei sogni: cos'è e come funziona — Recap</dc:title>
  <dc:subject>PptxGenJS Presentation</dc:subject>
  <dc:creator>Recaplica</dc:creator>
  <cp:lastModifiedBy>Recaplica</cp:lastModifiedBy>
  <cp:revision>1</cp:revision>
  <dcterms:created xsi:type="dcterms:W3CDTF">2026-10-16T03:16:23Z</dcterms:created>
  <dcterms:modified xsi:type="dcterms:W3CDTF">2026-10-16T03:16:23Z</dcterms:modified>
</cp:coreProperties>
</file>