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Bacone, nato a Londra nel 1561 e morto nel 1626, è considerato dalla Stanford Encyclopedia of Philosophy uno dei filosofi più importanti della prima età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primo aforisma del Novum Organum l'uomo è servitore e interprete della natura, e può fare e comprendere soltanto quanto ha osservato dell'ordine naturale, di fatto o nel pensiero.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Bacone entrò al Trinity College di Cambridge nel 1573, a dodici anni, e secondo l'Internet Encyclopedia of Philosophy fu lì che nacque la sua opposizione all'aristotelismo. Fu eletto in parlamento nel gennaio 1581 e vi rimase in ogni legislatura fino al 1621.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Stanford Encyclopedia of Philosophy il limite del sillogismo, secondo Bacone, è di partire da assiomi già dati e di saltare troppo rapidamente dai dati particolari a quelli generali. L'Internet Encyclopedia of Philosophy aggiunge che basta un solo caso contrario perché l'intero edificio crolli.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Nell'aforisma XIX Bacone descrive questa come la vera via, un'ascesa graduale e ininterrotta che deriva gli assiomi dai sensi e dai dati particolari, e la dichiara non ancora tentata ai suoi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Nell'aforisma XLI Bacone afferma che tutte le percezioni, dei sensi come della mente, stanno in proporzione alla misura dell'individuo e non a quella dell'universo. Gli idoli della tribù sono innati e, per l'Internet Encyclopedia of Philosophy, si possono soltanto riconoscere e compensare. Gli altri tre sono quelli della caverna, del mercato o piazza e del teatro.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Stanford Encyclopedia of Philosophy la fondazione della Royal Society nel 1660 segnò il punto più alto della fama di Bacone, letta come la vittoria del suo progetto di collaborazione, utilità e progresso scientifico.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quelli del mercato, perché nascono dalle parole con cui gli uomini descrivono la realtà. Seconda domanda: in che anno uscì il volume con i due libri del Novum Organum? Nell'ottobre 1620.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Francesco Bacone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metodo induttivo del Novum Organum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NELL'INGHILTERRA DEL 1620</a:t>
            </a:r>
            <a:endParaRPr lang="en-US" sz="1300" dirty="0"/>
          </a:p>
        </p:txBody>
      </p:sp>
      <p:sp>
        <p:nvSpPr>
          <p:cNvPr id="3" name="Shape 1"/>
          <p:cNvSpPr/>
          <p:nvPr/>
        </p:nvSpPr>
        <p:spPr>
          <a:xfrm>
            <a:off x="2820721" y="2106016"/>
            <a:ext cx="25799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comincia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conoscenza della natura?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LONDRA A BENSALEM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fu Bacone, giurista e filosofo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Novum Organum del 1620</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idoli che deformano la mente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Royal Society all'Illuminismo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Chi fu Bacone, giurista e filosofo</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il parlamento, la caduta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NATO A LONDRA NEL 1561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Bacone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1561-1626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1582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Abilitato all'avvocatura, a giugno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Lord chancellor, il culmine della carriera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Processato per tangenti, confessa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Novum Organum del 1620</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libro scritto per aforismi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 UN ASSIOMA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sillogismo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Assiomi già dati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RISCHIO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solo caso contrario basta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L'induzione di Bacone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Sensi e dati particolari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ANDATURA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assioma alla volta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Bacone raggiunge gli assiomi più generali soltanto per ultimi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SENSI AGLI ASSIOMI GENERALI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Sensi e particolari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qui parte la vera via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Assiomi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un gradino alla volta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Assiomi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L'ascesa finisce qui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Gli idoli che deformano la mente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Aforismi 39-68 del libro 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sensi non ci consegnano il mondo così come è</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idoli della tribù nascono dal credere che i sensi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riflettano fedelmente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realtà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Dalla Royal Society all'Illuminismo</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resta dopo il 1626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DALL'INSTAURATIO MAGNA ALLA ROYAL SOCIETY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l'Instauratio magna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morte</a:t>
            </a:r>
            <a:pPr indent="0" marL="0">
              <a:lnSpc>
                <a:spcPct val="120000"/>
              </a:lnSpc>
              <a:buNone/>
            </a:pPr>
            <a:r>
              <a:rPr lang="en-US" sz="1500" dirty="0">
                <a:solidFill>
                  <a:schemeClr val="tx2"/>
                </a:solidFill>
                <a:latin typeface="+mn-lt" pitchFamily="34" charset="0"/>
                <a:ea typeface="+mn-lt" pitchFamily="34" charset="-122"/>
                <a:cs typeface="+mn-lt" pitchFamily="34" charset="-120"/>
              </a:rPr>
              <a:t>: Nuova Atlantide, postuma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alto della fama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idoli la Stanford Encyclopedia of Philosophy indica come i più dannosi?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Quelli del mercato, o della piazza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Quelli della tribù</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Quelli del teatro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Francesco Bacone </a:t>
            </a:r>
            <a:pPr indent="0" marL="0">
              <a:buNone/>
            </a:pPr>
            <a:r>
              <a:rPr lang="en-US" sz="1700" b="1" dirty="0">
                <a:solidFill>
                  <a:schemeClr val="bg1"/>
                </a:solidFill>
                <a:latin typeface="+mn-lt" pitchFamily="34" charset="0"/>
                <a:ea typeface="+mn-lt" pitchFamily="34" charset="-122"/>
                <a:cs typeface="+mn-lt" pitchFamily="34" charset="-120"/>
              </a:rPr>
              <a:t>recaplica.com/it/storia/francesco-bacone/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Novum Organum,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Bacone: il metodo induttivo e il Novum Organum — Recap</dc:title>
  <dc:subject>PptxGenJS Presentation</dc:subject>
  <dc:creator>Recaplica</dc:creator>
  <cp:lastModifiedBy>Recaplica</cp:lastModifiedBy>
  <cp:revision>1</cp:revision>
  <dcterms:created xsi:type="dcterms:W3CDTF">2026-10-13T03:12:31Z</dcterms:created>
  <dcterms:modified xsi:type="dcterms:W3CDTF">2026-10-13T03:12:31Z</dcterms:modified>
</cp:coreProperties>
</file>