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L'antropologia descrive la parentela come i legami che una cultura riconosce come familiari, e la famiglia ha forme diverse nelle diverse culture. Le fonti sono il manuale Perspectives dell'American Anthropological Association e due voci di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l'antropologia la parentela indica i legami tra i membri di una famiglia che una cultura riconosce come tali. Comprende i consanguinei, gli affini nati dal matrimonio e talvolta persone senza legami di sangue o di matrimonio che si considerano famiglia. I genitori adottivi sono riconosciuti culturalmente come genitori.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nucleare è composta da genitori in una relazione riconosciuta dalla cultura, come il matrimonio, e dai loro figli minori o a carico. L'estesa comprende almeno tre generazioni nella stessa casa. La congiunta è un'estesa molto ampia, in cui spesso i figli maschi adulti restano con mogli e figli.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manuale AAA osserva che i lignaggi matrilineari non sono per questo matriarcali. Nelle società matrilineari di solito gli uomini hanno ancora più potere, e le donne possono dipendere più dai fratelli o dagli zii materni che dai padri. Anche i Nayar, nel Seicento e Settecento, non erano un matriarcato.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la residenza patrilocale la coppia vive con la famiglia del padre dello sposo, un modello diffuso nel mondo e utile nelle economie agricole. Con la matrilocale l'uomo va a vivere dalla famiglia della moglie, ed è meno comune; la praticavano per esempio Hopi, Navajo e Irochesi. La neolocale prevede un luogo nuovo, separato dalle famiglie d'origine.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Lewis Henry Morgan pubblicò nel 1871 il libro sui sistemi di consanguineità e affinità, e Treccani lo considera il fondatore degli studi antropologici sulla parentela. George Murdock propose di ordinare i sistemi del mondo in sei categorie; tra queste c'è il sistema hawaiano, in cui i cugini di primo grado si chiamano fratello e sorella. Il manuale osserva che classificare le culture in base alla terminologia non è più al centro degli studi sul 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famiglia compare in tutte le società, ma assume forme straordinariamente varie. Il manuale AAA ricorda che molte forme diverse rispondono agli stessi bisogni di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madre con i figli. Treccani osserva che il gruppo coniugale è il più diffuso, ma che l'unità irriducibile è madre più figli, e per questo molti antropologi evitano di chiamare nucleare la famiglia elementare. Seconda domanda per la classe, in che cosa differiscono la famiglia estesa e la congiunta?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contiene le definizioni, gli esempi dei popoli citati, il quiz, le flashcard e le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Parentela e famiglia nel mondo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Tipi, discendenza e residenza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44694" y="2106016"/>
            <a:ext cx="22391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conta come parente, 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lo decide?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UNA COPPIA CON FIGLI AI NOMI DEI PARENTI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tipi di famiglia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linee di discendenza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vive la coppia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chiamano i parenti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VIVONO NELLA STESSA CASA?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Famiglia nucleare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Genitori e figli minori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coppia e i suoi figli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Famiglia estesa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Almeno tre generazioni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Tutti nella stessa casa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famiglia estesa molto ampia, con diritti collettivi sui beni, si dice congiunta.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POPOLI MATRILINEARI DESCRITTI DAGLI ANTROPOLOGI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Hopi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Matrilineari e matrilocali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L'autorità è più spesso lo zio materno che il padre.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Nayar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 meridionale, Sei e Settecento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fratelli della donna facevano da padre ai figli delle sorelle.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Irochesi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Case lunghe delle donne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donne possedevano le case e i mariti vi andavano a vivere.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PATRILOCALE, MATRILOCALE O NEOLOCALE?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198163" y="2106016"/>
            <a:ext cx="17753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andrà a vivere la nuova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coppia?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LIBRO DI MORGAN ALLE SEI CATEGORIE DI MURDOCK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libro di Morgan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progetto di confrontare le terminologie di parentela parte da qui.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categorie di Murdock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queste c'è il sistema hawaiano, dove i cugini sono fratelli.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minimo per parlare di famiglia estesa nella stessa casa.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famiglia nucleare non è l'unica forma di famiglia.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Treccani la famiglia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assume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forme straordinariamente varie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VOCE FAMIGLIA DI TRECCANI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unità minima Treccani indica come davvero irriducibile nella famiglia?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padre insieme alla madre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nonno con i nipoti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madre con i figli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QUIZ, FLASHCARD E FONTI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recaplica.com/it/storia/forme-di-famiglia-e-parentela-nelle-culture/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Perspectives (AAA)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Parentela e famiglia nelle culture del mondo: tipi, discendenza e residenza — Recap</dc:title>
  <dc:subject>PptxGenJS Presentation</dc:subject>
  <dc:creator>Recaplica</dc:creator>
  <cp:lastModifiedBy>Recaplica</cp:lastModifiedBy>
  <cp:revision>1</cp:revision>
  <dcterms:created xsi:type="dcterms:W3CDTF">2026-10-24T00:43:53Z</dcterms:created>
  <dcterms:modified xsi:type="dcterms:W3CDTF">2026-10-24T00:43:53Z</dcterms:modified>
</cp:coreProperties>
</file>