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filosofia scolastica è il metodo di insegnamento nato nei monasteri e nelle scuole cattedrali, poi praticato nelle università di Parigi e Oxford.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disputatio: una domanda posta all'inizio, argomenti a favore, obiezioni, e una risposta finale che le confuta una per una.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come nasce, come funziona e come cambia la filosofia scolastica.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filosofare medievale comincia tra le mura religiose, prima i monasteri e poi le scuole delle cattedrali. Parigi diventa il centro della filosofia latina nel XII secolo anche perché le autorità permettono più scuole concorrenti; verso il 1200 quelle scuole sono ormai un'università, e nello stesso periodo nasce un'università anche a Oxford.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tradizione islamica Avicenna occupa il primo posto, con ricadute anche sul pensiero ebraico e latino; Averroè, letto in traduzione, diventa invece il commentatore di riferimento per studiosi ebrei e cristiani.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di studio a Napoli matura la scelta della vita domenicana. I superiori dell'ordine lo inviano poi a Parigi, dove tra il 1245 e il 1248 ha in Alberto Magno la guida ideale: la figura di punta di un programma che fonde teologia cristiana e filosofia greca e araba.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condanna del 1277 e il nominalismo di Occam restano un capitolo interno al metodo; le università latine continuano a praticarlo a lungo.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della frattura trecentesca: l'editto del vescovo di Parigi nel 1277, il rifiuto di Duns Scoto per la concezione aristotelica della modalità, e la morte di Guglielmo di Occam nel 1347, con la sua idea che solo i concetti nella mente meritino il nome di universali.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Occam contano solo il concetto nella mente e la parola che lo esprime: niente 'felinità' a parte, solo gatti simili tra loro. Seconda domanda per la classe: perché la condanna del 1277 non fermò la filosofia scolastica?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disponibile sul sito, con mappa concettuale, quiz e flashcard per ripassare quando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scolastica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Duecento al Trecento, tra Aristotele e le università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PARIGI, INTORNO AL 1200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60059" y="2106016"/>
            <a:ext cx="23212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imparava a pensare,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un'aula del Duecento?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IX SECOLO ALLE UNIVERSITÀ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nei monasteri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arriva in latino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della disputatio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Trecento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MONASTERI A PARIGI E OXFORD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IX-XI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Scuole monastiche e cattedrali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XII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scuole concorrenti a Parigi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Intorno al 1200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le università di Parigi e Oxford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ARABE DI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importante filosofo arabo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INFLUENZA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Centrale per la teologia islamica, letto anche da ebrei e latini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Averroè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commenti dettagliati ad Aristotele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INFLUENZA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Preziosi per studiosi ebrei e cristiani, letti in traduzione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filosofi arabi, entrambi tradotti in latino nei secoli XII e XIII.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PARIGI, DAL 1245 AL 1248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Tommaso d'Aquino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1225-1274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la vita tra i domenicani, durante gli anni universitari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1245-1248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forma con Alberto Magno a Parigi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morte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1277 E IL 1347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scolastica resiste al Trecento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condanna del 1277 e il nominalismo di Occam segnano una frattura interna; le università latine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continuano comunque a coltivare questo stile di pensiero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molto tempo ancora.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1277 E 1347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l'editto di Parigi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bersagli, le posizioni di Sigieri di Brabante e Boezio di Dacia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spegne Occam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 il suo principio: niente entità in più del necessario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Guglielmo di Occam, che cosa esiste davvero quando diciamo 'gatto'?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concetti universali nella mente e i termini nel linguaggio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Un'entità universale che esiste indipendentemente dai singoli gatti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Un'idea separata dal mondo sensibile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mappa,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recaplica.com/it/storia/filosofia-scolastica/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scolastica: cos'è, le origini e la svolta del Trecento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