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filosofia medievale non è un unico filone, ma un mosaico di tradizioni che si parlano tra loro nello stesso arco di secoli.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solo pensatori cristiani in latino, ma anche bizantini in greco, musulmani in arabo ed ebrei in arabo o in ebraico, nello stesso arco di secoli.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quarto filone, la scolastica come metodo, ha un Recap tutto suo.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Gran parte della filosofia medievale migliore nacque come commentario a testi antichi, un genere che costruiva pensiero nuovo, non solo note a margine.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 l'VIII e il X secolo i testi greci passano in arabo; tra il XII e il XIII tornano in latino, soprattutto a Toledo e in Sicilia. Nel 1255 la facoltà delle arti di Parigi rende obbligatoria la lettura di Aristotele.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Avicenna scrive un'opera propria, Il Libro della Guarigione; Averroè concentra i commentari ad Aristotele; le traduzioni arabo-latine, concentrate a Toledo e in Sicilia, portano in latino 131 testi filosofici arabi nel Medioevo.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Maimonide è considerato il più importante filosofo ebraico del periodo medievale; con la Mishneh Torah si afferma come pensatore di portata storica.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genere del commentario produceva pensiero nuovo: è il nucleo da cui nasce anche il metodo scolastico, trattato in un Recap a parte.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sono i commentari latini di Averroè, arrivati nelle università europee dopo la sua morte (1198) e diventati la principale letteratura secondaria su Aristotele. Seconda domanda per la classe, perché Maimonide lasciò Cordova nel 1160?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Patristica, filosofia araba e filosofia ebraica sono tre canali distinti dello stesso arco di secoli, dal 500 al 1500.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Filosofia medievale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Panorama di secoli, correnti e protagonisti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500 AL 1500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518662" y="2106016"/>
            <a:ext cx="198262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erano i filosofi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medievali?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PATRISTICA, ARABA, EBRAICA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Patristica, le radici latine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Filosofia araba, da Bagdad a Toledo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Filosofia ebraica, da Cordova a Fustat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AGOSTINO D'IPPONA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354-430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Agostino d'Ippona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capostipite, per alcune cronologie, del pensiero filosofico latino medievale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Chiose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metodo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spesso andavano oltre la semplice spiegazione del testo antico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GRECO, ARABO, POI LATINO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VIII-X secolo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Testi greci tradotti in arabo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XII-XIII secolo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Testi arabi tradotti in latino, a Toledo e in Sicilia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1255, Parigi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Lettura obbligatoria di tutte le opere di Aristotele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AVICENNA, AVERROÈ, LE TRADUZIONI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Avicenna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circa 970-1037, filosofo e medico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Chiamato nel mondo islamico il Maestro Preeminente, secondo solo ad Aristotele.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Averroè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1126-1198, commentatore di Aristotele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Conosciuto in Europa come il Commentatore, i suoi testi guidano le università latine.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traduzioni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Toledo e Sicilia, XII-XIII secolo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131 testi filosofici arabi, tra cui opere di Avicenna e Averroè, arrivarono in latino.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1138-1204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Maimonide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1138-1204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1138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Cordova, in una famiglia in vista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1148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Almohadi invadono la regione, la famiglia lascia Cordova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1166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Arriva in Egitto, a Fustat, dove vivrà il resto della vita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1190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Completa la Guida dei perplessi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commentari medievali non erano semplici glosse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la Stanford Encyclopedia of Philosophy, gran parte della filosofia medievale migliore nacque come commentario a testi antichi, e andava ben oltre la spiegazione del testo.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1255, PARIGI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il pensiero di Aristotele arriva alle università soprattutto attraverso Averroè?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Ai commentari latini di Averroè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Alle opere originali di Avicenna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Alla Mishneh Torah di Maimonide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Scopri di più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recaplica.com/it/storia/filosofia-medievale/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 Medieval Philosophy · Maimonides · Arabic-Islamic influence · Ibn Sina · Ibn Rushd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Filosofia medievale: storia, correnti e protagonisti — Recap</dc:title>
  <dc:subject>PptxGenJS Presentation</dc:subject>
  <dc:creator>Recaplica</dc:creator>
  <cp:lastModifiedBy>Recaplica</cp:lastModifiedBy>
  <cp:revision>1</cp:revision>
  <dcterms:created xsi:type="dcterms:W3CDTF">2026-10-11T04:25:16Z</dcterms:created>
  <dcterms:modified xsi:type="dcterms:W3CDTF">2026-10-11T04:25:16Z</dcterms:modified>
</cp:coreProperties>
</file>