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Presentiamo le scuole filosofiche nate nei tre secoli tra la morte di Aristotele e la morte di Cleopatra.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fine dell'età classica il pensiero filosofico si allontana da Atene e si diffonde in tutto il Mediterraneo; nascono scuole che danno risposte diverse alla domanda su come vivere bene.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segue il contesto storico e poi le tre scuole principali del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 l'età ellenistica della filosofia va dal 322 a.C. al 30 a.C.; in questi tre secoli il pensiero filosofico, prima concentrato ad Atene, si diffonde in tutto il Mediterraneo.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Stanford Encyclopedia of Philosophy, le virtù sono l'unico bene e i loro opposti l'unico male; il fine della vita stoica è vivere in accordo con la natura.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Stanford Encyclopedia of Philosophy, il fine della vita umana per Epicuro è la felicità intesa come aponia e atarassia.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luogo comune associa 'epicureo' al lusso; per la fonte, la felicità epicurea è l'assenza di dolore fisico e di turbamento mentale.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l'Internet Encyclopedia of Philosophy, Pirrone di Elide invita ad astenersi dal formulare opinioni; la tradizione fu poi rilanciata da Enesidemo nel I secolo a.C. e proseguì fino a Sesto Empirico, tra il II e il III secolo d.C.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scuole, tre risposte diverse alla stessa domanda su come vivere bene dopo la fine della polis classica.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Zenone di Cizio, che fonda la Stoa poco prima del 300 a.C. Seconda domanda per la classe: cosa intende Epicuro per atarassia?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stoicismo, epicureismo e scetticismo con fonti, quiz e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ellenistica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Stoicismo, epicureismo e scetticismo dopo Aristotele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322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1737208"/>
            <a:ext cx="32823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vive bene, quando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città-stato non è più 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 di tutto?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322 A.C. AL 30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dopo Aristotele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stoicismo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L'epicureismo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scetticismo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Atene al Mediterraneo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322 A.C., 300 A.C., 30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322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Aristotele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 a.C.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Zenone fonda la Stoa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Cleopatra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stoicismo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Vivere secondo natura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PRUDENZA, GIUSTIZIA, CORAGGIO, MODERAZIONE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prudenza, giustizia, coraggio, moderazione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gli stoici, l'unico bene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fine della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Vivere in accordo con la propria natura e quella del cosmo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L'epicureismo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felicità senza turbamento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APONIA E ATARASSIA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Aponia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assenza di dolore fisico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condizione della felicità, secondo Epicuro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Atarassia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assenza di turbamento mentale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seconda condizione, insieme all'aponia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fine di Epicuro: aponia e atarassia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Epicuro il fine della vita è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assenza di dolore fisico e di turbamento mentale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scetticismo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sospensione del giudizio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TRA IL 360 E IL 270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9031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questo che quello: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dirlo con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certezza?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STOICISMO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Vivere secondo virtù e natura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EPICUREISMO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Felicità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Assenza di dolore e turbamento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SCETTICISMO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Pirrone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Giudizio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Sospensione di ogni affermazione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fonda lo stoicismo?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Zenone di Cizio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Epicuro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Pirrone di Elide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recaplica.com/it/storia/filosofia-ellenistica/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ellenistica: cos'è e quali sono le sue scuole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