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filosofi presocratici sono i pensatori greci attivi tra il VI e il V secolo a.C. che per primi cercano un principio, l'arché, capace di spiegare l'origine e la natura di tutte le cose, senza ricorrere agli dei. Vediamo le risposte della scuola di Mileto, quella di Eraclito, quella dei pitagorici e quella, radicale, di Parmenide.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Nelle città greche della costa dell'Asia Minore comincia a farsi una domanda nuova: da cosa derivano tutte le cose che esistono? Non è una domanda religiosa, risolta dagli dei dell'Olimpo, ma una domanda sulla natura che cerca una risposta razionale. Secondo la Stanford Encyclopedia of Philosophy, questi filosofi introducono un modo nuovo di indagare il mondo; li chiamiamo presocratici perché vissero prima di Socrate, anche se l'etichetta non è rigorosamente cronologica, perché gli ultimi di loro furono contemporanei dello stesso Socrate.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Talete, Anassimandro e Anassimene sono i tre filosofi della scuola di Mileto, in Ionia. Anassimene, attivo a metà del VI secolo a.C., secondo la testimonianza di Teofrasto fu associato ad Anassimandro e forse suo discepolo: è il terzo della scuola, dopo Talete e Anassimandro.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Talete l'arché è una sostanza concreta, l'acqua. Anassimandro esclude esplicitamente che il principio sia l'acqua o un altro elemento conosciuto, e lo chiama apeiron, l'illimitato: qualcosa senza confini né una natura specifica. Già nell'antichità si lamentava che Anassimandro non avesse spiegato con precisione cosa intendesse con l'Illimitato.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Anassimene è conosciuto per la sua dottrina secondo cui l'aria è la fonte di tutte le cose. Descriveva un meccanismo preciso di trasformazione: l'aria assottigliata diventa fuoco; condensata progressivamente diventa vento, poi nuvola, poi acqua, poi terra, infine pietra.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Eraclito era un filosofo greco di Efeso, attivo attorno al 500 a.C. Nel suo frammento più citato osserva che su chi entra negli stessi fiumi scorrono acque sempre diverse: l'immagine classica del divenire costante, da cui nascerà più tardi la formula panta rhei, tutto scorre. Per Eraclito l'ordine del mondo è un fuoco sempre vivo, governato dal Logos, la legge razionale che attraversa tutte le cose; sosteneva anche l'unità degli opposti, vivere e morire, veglia e sonno, la stessa cosa in noi, perché l'una si trasforma di continuo nell'altra.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Stanford Encyclopedia of Philosophy, la visione del cosmo costruita su relazioni numeriche si deve soprattutto ai successori di Pitagora nella tradizione pitagorica, Filolao e Archita, che la svilupparono in direzione più matematica. Le testimonianze più antiche non indicano che la fama di Pitagora si fondasse principalmente sulla matematica: Pitagora diffuse soprattutto una visione ottimistica del destino dell'anima dopo la morte, immortale e soggetta a reincarnazione, e fondò la comunità pitagorica.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poema di Parmenide, scritto in esametri, una dea descrive due vie di indagine. La prima, la via della convinzione, si fonda sulla vera realtà. La seconda è un percorso privo di ogni possibilità di conoscenza. Per Parmenide l'Essere è ingenerato e immortale, intero e uniforme, immobile e perfetto: nega ogni nascita, morte, cambiamento o movimento nella realtà vera.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 filosofi presocratici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La domanda sull'arché, dalle scuole ioniche a Parmenide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NEL VI SECOLO A.C., IN IONIA</a:t>
            </a:r>
            <a:endParaRPr lang="en-US" sz="1300" dirty="0"/>
          </a:p>
        </p:txBody>
      </p:sp>
      <p:sp>
        <p:nvSpPr>
          <p:cNvPr id="3" name="Shape 1"/>
          <p:cNvSpPr/>
          <p:nvPr/>
        </p:nvSpPr>
        <p:spPr>
          <a:xfrm>
            <a:off x="2116074" y="2843632"/>
            <a:ext cx="460451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Cosa cercavano i pensatori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greci, prima di Socrate?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 IONIA A ELEA</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scuola di Mileto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Eraclito e il fuoco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 pitagorici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Parmenide e l'Essere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MILETO, TRE GENERAZIONI DI FILOSOFI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Talete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L'acqua come arché</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Secondo Aristotele, indica l'acqua come causa originaria della realtà.</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Anassimandro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L'apeiron, l'illimitato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Esclude l'acqua e ogni elemento conosciuto come principio.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Anassimene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L'aria che si trasforma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Rarefazione e condensazione spiegano tutte le cose.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UN'ARCHÉ CONCRETA, UN'ARCHÉ ASTRATTA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Talete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PRINCIPIO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L'acqua, una sostanza concreta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NATURA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 elemento già conosciuto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Anassimandro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PRINCIPIO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L'apeiron, l'illimitato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NATURA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Senza confini né forma propria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Lo stesso problema, risolto con una sostanza o con un principio senza forma.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 RAREFATTA A CONDENSATA, LA STESSA ARIA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Diradata</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Diventa fuoco</a:t>
            </a:r>
            <a:pPr indent="0" marL="0">
              <a:lnSpc>
                <a:spcPct val="120000"/>
              </a:lnSpc>
              <a:buNone/>
            </a:pPr>
            <a:r>
              <a:rPr lang="en-US" sz="1500" dirty="0">
                <a:solidFill>
                  <a:schemeClr val="tx2"/>
                </a:solidFill>
                <a:latin typeface="+mn-lt" pitchFamily="34" charset="0"/>
                <a:ea typeface="+mn-lt" pitchFamily="34" charset="-122"/>
                <a:cs typeface="+mn-lt" pitchFamily="34" charset="-120"/>
              </a:rPr>
              <a:t>: secondo Anassimene, assottigliando l'aria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Neutra</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L'aria di partenza</a:t>
            </a:r>
            <a:pPr indent="0" marL="0">
              <a:lnSpc>
                <a:spcPct val="120000"/>
              </a:lnSpc>
              <a:buNone/>
            </a:pPr>
            <a:r>
              <a:rPr lang="en-US" sz="1500" dirty="0">
                <a:solidFill>
                  <a:schemeClr val="tx2"/>
                </a:solidFill>
                <a:latin typeface="+mn-lt" pitchFamily="34" charset="0"/>
                <a:ea typeface="+mn-lt" pitchFamily="34" charset="-122"/>
                <a:cs typeface="+mn-lt" pitchFamily="34" charset="-120"/>
              </a:rPr>
              <a:t>: presente ovunque, a differenza dell'apeiron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Densa</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Diventa pietra</a:t>
            </a:r>
            <a:pPr indent="0" marL="0">
              <a:lnSpc>
                <a:spcPct val="120000"/>
              </a:lnSpc>
              <a:buNone/>
            </a:pPr>
            <a:r>
              <a:rPr lang="en-US" sz="1500" dirty="0">
                <a:solidFill>
                  <a:schemeClr val="tx2"/>
                </a:solidFill>
                <a:latin typeface="+mn-lt" pitchFamily="34" charset="0"/>
                <a:ea typeface="+mn-lt" pitchFamily="34" charset="-122"/>
                <a:cs typeface="+mn-lt" pitchFamily="34" charset="-120"/>
              </a:rPr>
              <a:t>: passando per vento, nuvola, acqua, terra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VERSO IL 500 A.C., A EFESO</a:t>
            </a:r>
            <a:endParaRPr lang="en-US" sz="1300" dirty="0"/>
          </a:p>
        </p:txBody>
      </p:sp>
      <p:sp>
        <p:nvSpPr>
          <p:cNvPr id="3" name="Shape 1"/>
          <p:cNvSpPr/>
          <p:nvPr/>
        </p:nvSpPr>
        <p:spPr>
          <a:xfrm>
            <a:off x="503936" y="2843632"/>
            <a:ext cx="769355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non ci si bagna mai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due volte nello stesso fiume?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Pitagora non disse mai che tutto è numero.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 sua fama si fondava sulla dottrina dell'anima immortale. La matematica arriva dopo, con i successori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Filolao e Archita</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POEMA DI PARMENIDE, IN ESAMETRI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La via della convinzione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TESI</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Qualcosa è, non può non essere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DOVE PORTA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Si fonda sulla vera realtà</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L'altra via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TESI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Qualcosa non è, deve non essere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DOVE PORTA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Nessuna possibilità di conoscenza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Solo la prima via, per Parmenide, si può davvero pensare e dire.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recaplica.com/it/storia/filosofi-presocratici/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Internet Encyclopedia of Philosophy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Filosofi presocratici: la domanda sull'arché, in uno schema — Recap</dc:title>
  <dc:subject>PptxGenJS Presentation</dc:subject>
  <dc:creator>Recaplica</dc:creator>
  <cp:lastModifiedBy>Recaplica</cp:lastModifiedBy>
  <cp:revision>1</cp:revision>
  <dcterms:created xsi:type="dcterms:W3CDTF">2026-10-11T04:25:16Z</dcterms:created>
  <dcterms:modified xsi:type="dcterms:W3CDTF">2026-10-11T04:25:16Z</dcterms:modified>
</cp:coreProperties>
</file>