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Filone nacque verso il 20 a.C. ad Alessandria d'Egitto e morì dopo il 40 d.C. Era ebreo, di famiglia ricca e in vista nella comunità della città, e aveva ricevuto un'educazione greca di alto livello.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di Filone è sì, a una condizione, cioè che il testo abbia due significati. La Jewish Encyclopedia descrive il suo metodo come fondato sul doppio senso, letterale e allegorico, e indica nell'allegoria lo strumento con cui univa sapienza greca e religione ebraica.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Jewish Encyclopedia indica la nascita verso il 20 a.C. e la morte dopo il 40 d.C. L'Internet Encyclopedia of Philosophy aggiunge il dato sulla famiglia, ricca e in vista nella comunità ebraica della città.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Stanford Encyclopedia of Philosophy racconta che l'ambasciata degli ebrei di Alessandria partì dopo una rivolta e che Filone vi partecipò di persona, lasciandone un resoconto.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Stanford Encyclopedia of Philosophy spiega che Filone leggeva le leggi bibliche nel loro senso letterale e insieme come simboli di realtà intellegibili, e che i significati nascosti dei testi si raggiungono solo con l'aiuto di 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Stanford Encyclopedia of Philosophy definisce il Logos come ciò che dell'essenza divina è comprensibile all'essere umano, perché Dio nella sua pienezza resta oltre la comprensione. L'Internet Encyclopedia of Philosophy lo descrive come il legame che tiene insieme tutte le parti del mondo, con una funzione analoga a quella che svolge nell'anima rispetto al corpo, e lo presenta anche come insieme dei pensieri di Dio e come loro ipostatizzazione in vista della creazione fisica. La Jewish Encyclopedia ricorda l'immagine del sommo sacerdote.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L'Internet Encyclopedia of Philosophy cita Teagene di Reggio come precedente greco della lettura allegorica e Antioco di Ascalona per la mediazione fra platonismo e dottrine stoiche. La Stanford Encyclopedia of Philosophy ricorda che l'idea di un Platone ispirato da Mosè era già stata avanzata da pensatori ebraici, in particolare da Aristobulo.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l'allegoria, che per la Jewish Encyclopedia è lo strumento con cui Filone fonde le due tradizioni nella propria filosofia. Seconda domanda per la classe, chi viene citato come precedente greco della lettura allegorica dei racconti?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Sulla pagina del Recap ci sono la mappa concettuale, il quiz da cinque domande e le flashcard per ripassare la vita, il metodo allegorico e il Logos.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Filone di Alessandria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filosofo ebreo che lesse la Bibbia con gli strumenti dei greci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ALESSANDRIA D'EGITTO, NEL I SECOLO</a:t>
            </a:r>
            <a:endParaRPr lang="en-US" sz="1300" dirty="0"/>
          </a:p>
        </p:txBody>
      </p:sp>
      <p:sp>
        <p:nvSpPr>
          <p:cNvPr id="3" name="Shape 1"/>
          <p:cNvSpPr/>
          <p:nvPr/>
        </p:nvSpPr>
        <p:spPr>
          <a:xfrm>
            <a:off x="4494327" y="2106016"/>
            <a:ext cx="24291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Si può leggere la Bibbia con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gli occhi di un filosofo greco?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Filone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letture dello stesso testo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Logos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precedenti greci ed ebraici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era Filone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Alessandria d'Egitto, verso il 20 a.C.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ALESSANDRIA D'EGITTO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Filone di Alessandria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 a.C. circa – dopo il 40 d.C.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 a.C.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in una famiglia ricca e in vista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I secolo</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Educazione greca di alto livello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40 d.C.</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Parte con l'ambasciata per Roma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ALESSANDRIA A ROMA, NEL 40 D.C.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Legatio ad Gaium</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resoconto scritto da Filone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Alessandria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Dopo una rivolta in città</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L'ambasciata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Filone è fra gli inviati</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Davanti all'imperatore Caligola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Due letture dello stesso testo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senso letterale e quello allegorico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FILONE LEGGE LE LEGGI BIBLICHE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Senso letterale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Norme da osservare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RAGGIUNGE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Alla lettera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Senso allegorico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Simboli di realtà intellegibili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RAGGIUNGE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 l'aiuto di Dio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Filone tiene i due piani insieme, uno sopra l'altro.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Logos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Quanto di Dio arriva al pensiero umano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CHE COS'È IL LOGOS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Logos non coincide con Dio.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 parte dell'essenza divina che una mente umana riesce ad afferrare</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perché di Dio per intero non si viene a capo. Per la IEP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tiene anche unite le parti del mondo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I precedenti greci ed ebraici</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terreno su cui Filone costruisce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CI AVEVA PENSATO PRIMA DI FILONE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Teagene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Precedente greco dell'allegoria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Leggere i racconti su un secondo piano.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Aristobulo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Pensatore ebraico prima di Filone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Platone si sarebbe ispirato a Mosè.</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Antioco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Mediatore fra Platone e gli stoici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platonismo pieno di termini stoici.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strumento usa Filone per avvicinare sapienza greca e religione ebraica?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traduzione letterale dei testi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L'allegoria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disputa pubblica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sul Recap </a:t>
            </a:r>
            <a:pPr indent="0" marL="0">
              <a:buNone/>
            </a:pPr>
            <a:r>
              <a:rPr lang="en-US" sz="1700" b="1" dirty="0">
                <a:solidFill>
                  <a:schemeClr val="bg1"/>
                </a:solidFill>
                <a:latin typeface="+mn-lt" pitchFamily="34" charset="0"/>
                <a:ea typeface="+mn-lt" pitchFamily="34" charset="-122"/>
                <a:cs typeface="+mn-lt" pitchFamily="34" charset="-120"/>
              </a:rPr>
              <a:t>recaplica.com/it/storia/filone-di-alessandria/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Jewish Encyclopedia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Filone di Alessandria: chi era e come unì filosofia greca e Bibbia — Recap</dc:title>
  <dc:subject>PptxGenJS Presentation</dc:subject>
  <dc:creator>Recaplica</dc:creator>
  <cp:lastModifiedBy>Recaplica</cp:lastModifiedBy>
  <cp:revision>1</cp:revision>
  <dcterms:created xsi:type="dcterms:W3CDTF">2026-10-11T04:25:16Z</dcterms:created>
  <dcterms:modified xsi:type="dcterms:W3CDTF">2026-10-11T04:25:16Z</dcterms:modified>
</cp:coreProperties>
</file>