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Edmund Husserl fonda la fenomenologia a cavallo tra il 1900 e il 1901, con le Ricerche logiche. Da qui nasce un metodo che segnerà tutta la filosofia del Novecento.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di studiare le cose in sé, Husserl propone di studiare come si presentano alla coscienza: è il punto di partenza di tutto il suo metodo.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 che segue il mazzo, capitolo per capitolo.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L'epoché non nega la realtà: la mette tra parentesi per osservare come si presenta alla coscienza. È il primo passo verso la riduzione trascendentale.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L'intenzionalità è il tratto per cui ogni esperienza è sempre esperienza di un tipo specifico: la Stanford Encyclopedia of Philosophy la mette al centro della fenomenologia husserliana.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vita scandita dai testi: le Ricerche logiche sono il punto di svolta, Idee I il primo grande sistema, poi le Meditazioni cartesiane nel 1931 e La crisi delle scienze europee nel 1936.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Internet Encyclopedia of Philosophy ricorda che i fenomenologi successivi contestarono aspetti del lavoro di Husserl restandogli comunque fortemente debitori.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distinzione che la Internet Encyclopedia of Philosophy pone al centro del progetto di Husserl: capire come riscuote la fenomenologia è capire da cosa si distingue.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seconda: l'epoché sospende l'atteggiamento naturale per concentrarsi su come il mondo appare alla coscienza. Seconda domanda per la classe: in cosa differisce un atto intenzionale da una semplice sensazione?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congedo del mazzo, con le fonti principali consultate.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Husserl e la fenomenologia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metodo che ha aperto una corrente filosofica del Novecento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VISTA DELLA COSCIENZA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488223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sappiamo davvero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ci appaiono le cose?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METODO ALL'EREDITÀ NEL NOVECENTO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metodo, epoché e riduzione fenomenologica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L'intenzionalità della coscienza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opere, dal 1900 al 1936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 nel Novecento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PARTE DAL MONDO DATO PER SCONTATO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Atteggiamento naturale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di partenza, il mondo preso per scontato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Epoché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mette tra parentesi quell'atteggiamento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Riduzione fenomenologica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resta con l'esperienza così come si presenta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OGNI ATTO DI COSCIENZA È INTENZIONALE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Sperare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atto intenzionale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è sempre speranza DI qualcosa di specifico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Vedere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atto intenzionale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è sempre percezione DI qualcosa di specifico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Volere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atto intenzionale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è sempre desiderio DI qualcosa di specifico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1859-1938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Edmund Husserl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1859-1938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Proßnitz, in Moravia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1900-1901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le Ricerche logiche, la sua svolta verso la fenomenologia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Idee I, con la riduzione fenomenologica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1938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il 27 aprile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RACCOLTO IL SUO METODO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Martin Heidegger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 di Essere e tempo, 1927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versione fenomenologica derivata dal metodo di Husserl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M. Merleau-Ponty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 di Fenomenologia della percezione, 1945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porta la fenomenologia dalla Germania alla Francia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Edith Stein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le prime allieve di Husserl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discute e sviluppa alcuni aspetti del suo metodo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DELLA COSCIENZA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fenomenologia studia la coscienza, non si limita alle cose empiriche.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Descrive le esperienze così come si presentano,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le spiegazioni causali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che userebbe uno studio sul comportamento o sulla materia.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FA DAVVERO L'EPOCHÉ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L'epoché dichiara che il mondo esterno non esiste?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lo dichiara inesistente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lo mette tra parentesi per osservarlo meglio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ma solo per gli oggetti naturali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ANDARE OLTRE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Husserl e la fenomenologia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recaplica.com/it/storia/fenomenologia-husserl/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Husserl e la fenomenologia: cos'è e cosa sosteneva — Recap</dc:title>
  <dc:subject>PptxGenJS Presentation</dc:subject>
  <dc:creator>Recaplica</dc:creator>
  <cp:lastModifiedBy>Recaplica</cp:lastModifiedBy>
  <cp:revision>1</cp:revision>
  <dcterms:created xsi:type="dcterms:W3CDTF">2026-10-16T02:06:25Z</dcterms:created>
  <dcterms:modified xsi:type="dcterms:W3CDTF">2026-10-16T02:06:25Z</dcterms:modified>
</cp:coreProperties>
</file>