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Fenomenologia dello Spirito è l'opera che Hegel pubblicò nel 1807. Oggi ne seguiamo la struttura, dalla coscienza al Sapere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completò il manoscritto a fine 1806, mentre le truppe di Napoleone occupavano Jena e ne limitavano le attività universitarie, secondo la Stanford Encyclopedia of Philosophy. L'opera uscì l'anno dopo,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attraversa sei sezioni (su otto capitoli) raggruppate in quattro tappe: Coscienza, Autocoscienza, Spirito e Religione, Sapere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riassume così l'apertura del libro: i primi tre capitoli seguono una serie di figure distinte della coscienza, fino al passaggio alla sezione Autocoscienza.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voce 'Recognition' della Stanford Encyclopedia of Philosophy, lo scontro finisce con la morte di uno dei due soggetti oppure con la sottomissione di uno come servo e il riconoscimento dell'altro come signore, un riconoscimento che resta però incompleto.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paragona la struttura del libro a quella di un romanzo di formazione, che segue lo sviluppo della coscienza stessa fino al Sapere assoluto, il punto di vista da cui si può fare filosofia in senso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date racchiudono la nascita del libro: il manoscritto completato a fine 1806 nell'occupazione francese di Jena, la pubblicazione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Quella formula appartiene a Fichte. Hegel criticò esplicitamente gli usi formalistici del metodo a triplicità di ispirazione kantiana.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Fichte. Hegel criticò gli usi schematici del metodo a triplicità. Seconda domanda per la classe: cosa intendeva Hegel con la negazione determinata?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Fenomenologia dello Spirito attraversa sei sezioni, dalla coscienza al Sapere assoluto. Il quiz e le flashcard ripassano lotta per il riconoscimento, coscienza infelice e il vero autore della formula tesi-antitesi-sintesi.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Fenomenologia dello Spirito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struttura dell'opera di Hegel, capitolo per capitolo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JENA, NEL 1806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65475" y="2106016"/>
            <a:ext cx="23385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libro si scrive mentre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esercito occupa la città?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JENA AL SAPERE ASSOLUTO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Autocoscienza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 e Religione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Sapere assoluto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certezza sensibile all'intelletto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CAPITOLI 1, 2 E 3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Certezza sensibile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Capitolo 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Apre la serie, prima di Percezione e Intelletto.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Capitolo 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passo di mezzo, tra Certezza sensibile e Intelletto.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Intelletto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Capitolo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L'ultima figura della coscienza, prima del passaggio all'Autocoscienza.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Autocoscienza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lotta per il riconoscimento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CAPITOLO 4, IN TRE EPISODI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 del capitolo 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autocoscienze cercano di affermare la propria libertà, anche a rischio della vita.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Servo e signore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 della lotta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sottomissione come servo, un riconoscimento solo parziale per il signore.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Coscienza infelice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Chiusura del capitolo 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Un'autocoscienza religiosa, lo sguardo fissato oltre la vita terrena.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 e Religione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capitoli 6 e 7 dell'opera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CERTEZZA SENSIBILE AL SAPERE ASSOLUTO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Spirito e Religione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capitoli 6 e 7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Coscienza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prime figure della coscienza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Autocoscienza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lotta per il riconoscimento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assoluto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da cui si può fare filosofia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Sapere assoluto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vista della filosofia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ALLA STAMPA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manoscritto completato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mentre le truppe di Napoleone occupano Jena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Fenomenologia dello Spirito esce in stampa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'tesi-antitesi-sintesi' non è di Hegel.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Fichte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Hegel criticò gli usi schematici del metodo a triplicità di ispirazione kantiana, secondo la Stanford Encyclopedia of Philosophy.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formulato lo schema 'tesi-antitesi-sintesi'?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Fichte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Kant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Hegel stesso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recaplica.com/it/storia/fenomenologia-dello-spirito/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Fenomenologia dello Spirito: lo schema dell'opera di Hegel — Recap</dc:title>
  <dc:subject>PptxGenJS Presentation</dc:subject>
  <dc:creator>Recaplica</dc:creator>
  <cp:lastModifiedBy>Recaplica</cp:lastModifiedBy>
  <cp:revision>1</cp:revision>
  <dcterms:created xsi:type="dcterms:W3CDTF">2026-10-12T07:08:01Z</dcterms:created>
  <dcterms:modified xsi:type="dcterms:W3CDTF">2026-10-12T07:08:01Z</dcterms:modified>
</cp:coreProperties>
</file>