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nasce nel 1440 come collegio di carità e diventa, nel corso dei secoli, una delle scuole più prestigiose e costose del Regno Unito.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nasce nel 1440 per un gruppo di ragazzi poveri, i King's Scholars, istruiti gratuitamente. La scuola esclusiva di oggi è il risultato di riforme arrivate secoli dopo, soprattutto tra Ottocento e Novecento.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collegio fu modellato su Winchester College e sul New College di Oxford, fondati da William of Wykeham. Nello stesso periodo Enrico VI fondò anche il King's College a Cambridge, dove gli scholars di Eton proseguivano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1443 Enrico VI modificò i piani originari: il numero di scholars salì a 70 e i bedesmen, i poveri mantenuti dalla fondazione, scesero a 13. Nello stesso anno nacquero gli oppidans, gli alunni paganti distinti dagli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sito ufficiale del collegio elenca 24 boarding house, più il College dove vivono i King's Scholars. Gli oppidans, nati come alunni paganti nel 1443, sono oggi il gruppo più numeroso.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greco fu aggiunto al curriculum nei primi anni del Seicento. Nel 1851 arrivò la matematica, la prima nuova materia accanto alle discipline classiche. Nel 1861 la Commissione Clarendon portò cambiamenti significativi nell'organizzazione del collegio.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 fonti, più di un primo ministro britannico su tre ha frequentato Eton, tra cui Boris Johnson e David Cameron. Tra gli altri ex alunni citati figurano George Orwell, Hugh Laurie e Bear Grylls, oltre ai principi William, Harry e, dal settembre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fraintendimento più comune su Eton è che sia nata come scuola per ricchi. È vero il contrario: la fondazione del 1440 era un collegio di carità per ragazzi poveri, i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 retta annuale di Eton si aggirava intorno alle 65.000 sterline. Il collegio conta 24 boarding house, più il College dove vivono gli scholars. Dal 2002 ogni candidato deve superare colloqui, test scritti e referenze.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1440, da Enrico VI. Seconda domanda per la classe: quale materia nuova entrò nel curriculum di Eton nel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su Recaplica racconta anche l'evoluzione dell'ammissione e il patrimonio architettonico del collegio, con fonti, quiz e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storia del collegio più famoso del Regno Unito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COLLEGIO DEI RE</a:t>
            </a:r>
            <a:endParaRPr lang="en-US" sz="1300" dirty="0"/>
          </a:p>
        </p:txBody>
      </p:sp>
      <p:sp>
        <p:nvSpPr>
          <p:cNvPr id="3" name="Shape 1"/>
          <p:cNvSpPr/>
          <p:nvPr/>
        </p:nvSpPr>
        <p:spPr>
          <a:xfrm>
            <a:off x="503936" y="2118208"/>
            <a:ext cx="3438855"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collegio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beneficenza a diventare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esclusivo del Regno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Unito?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RACCONTO IN QUATTRO CAPITOLI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fondazione da 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e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curriculum cambia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studia a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fondazione da 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dono di Enrico VI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FONDAZIONE ALLA RIFORMA DEL 1443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Enrico VI fonda il collegio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fondazione cresce, nascono gli oppidans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Meta degli scholars di Eton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FONDAZIONE CRESCE IN TRE ANNI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iniziali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numero previsto nella fondazione del 1440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dal 1443</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l'ampliamento voluto da Enrico VI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bedesmen</a:t>
            </a:r>
            <a:pPr indent="0" marL="0">
              <a:lnSpc>
                <a:spcPct val="120000"/>
              </a:lnSpc>
              <a:buNone/>
            </a:pPr>
            <a:r>
              <a:rPr lang="en-US" sz="1500" dirty="0">
                <a:solidFill>
                  <a:schemeClr val="tx2"/>
                </a:solidFill>
                <a:latin typeface="+mn-lt" pitchFamily="34" charset="0"/>
                <a:ea typeface="+mn-lt" pitchFamily="34" charset="-122"/>
                <a:cs typeface="+mn-lt" pitchFamily="34" charset="-120"/>
              </a:rPr>
              <a:t>: ridotti da 25 nella stessa riforma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Scholars e oppidans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destini nello stesso collegio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VIVERE A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King's Scholars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borsisti della fondazione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Vivono nel College, il nucleo più antico del collegio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Oppidans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Gli alunni paganti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1443 sono il gruppo più numeroso di alunni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Boarding Houses</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case dove si vive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24 case, secondo il sito ufficiale del collegio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curriculum cambia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greco alla matematica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RIFORME DEL CURRICULUM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Seicento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greco entra nel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matematica, prima materia nuova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Commissione Clarendon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studia a Eton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primi ministri a principi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È PASSATO DA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gli ex alunni citati dalle fonti giornalistiche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Primo ministro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tanti premier britannici passati da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Principe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Famiglia reale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Iscritto nel settembre 2026, dopo William e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è sempre stata la scuola dei ricchi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Nacque nel 1440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collegio di carità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un gruppo di ragazzi poveri; il collegio esclusivo che conosciamo nasce da riforme arrivate secoli più tardi, soprattutto tra Ottocento e Novecento.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COLLEGIO RACCONTATO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sterline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retta indicativa secondo un articolo di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il College dei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riforma dell'ammissione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da quell'anno, colloqui, test e referenze per tutti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fu fondato Eton College, e da chi?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da Enrico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da Edoardo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da Guglielmo il Conquistatore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recaplica.com/it/storia/eton-college-storia/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la storia del collegio più famoso del Regno Unito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