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articoli usciti sull'Archiv nel 1904 e nel 1905, ripubblicati da Weber nel 1920 con molte modifiche. La domanda del saggio: quanto le idee religiose abbiano contribuito a formare la mentalità del capitalismo moderno.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Weber no. La voglia di guadagnare, anche il più possibile, di per sé non è il capitalismo. Il capitalismo è la ricerca di un profitto che si rinnova sempre, attraverso un'impresa continua e organizzata in modo razionale. E il suo spirito aggiunge una cosa: il guadagno diventa un fine e non serve al piacere.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Confessione di Westminster alcuni sono destinati alla vita eterna e altri alla morte eterna. Per Weber questa dottrina produsse una solitudine interiore mai vista prima e la domanda su come riconoscere la propria elezione. È un autocontrollo metodico esteso a tutta la vita a dare al calvinista la convinzione di essere salvato. Lavoro incessante e consumi limitati, per Weber, portarono all'accumulazione di capitale attraverso il risparmio.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l'idea di vocazione si piace a Dio compiendo i doveri della propria posizione nel mondo, senza fuggire nel monastero. Per l'ascetismo puritano cercare la ricchezza per sé era riprovevole; ottenerla lavorando nella propria vocazione era un segno della benedizione divina.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Resta la gabbia d'acciaio. Baxter voleva che i beni pesassero sul santo come un mantello leggero; per Weber quel mantello è diventato un involucro duro come l'acciaio. Il puritano lavorava nella sua vocazione per scelta, l'uomo moderno è costretto a farlo. Il capitalismo, su basi meccaniche, non ha più bisogno della religione.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suo obiettivo è più limitato: capire se e quanto le forze religiose abbiano contribuito a formare e diffondere lo spirito del capitalismo. In chiusura avverte di non voler sostituire una spiegazione materialista unilaterale con una spiritualista altrettanto unilaterale. Usava il termine affinità elettive, preso dal romanzo di Goethe.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Becker e Wößmann, nel working paper del 2007, trovano che la maggiore alfabetizzazione dei protestanti spiega più o meno tutto il divario economico, e avvertono di aver messo alla prova l'interpretazione corrente di Weber, non la sua teoria in senso stretto. Cantoni non trova effetti del protestantesimo sulla crescita delle città; il suo test riguarda soprattutto territori luterani, ma nemmeno i calvinisti mostrano differenze; restano fuori le piccole sette.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L'alfabetizzazione: Lutero voleva che ogni cristiano leggesse il Vangelo da sé, e la lettura tornò utile anche nell'economia. Seconda domanda: da quale testo Weber fa risalire il senso moderno di Beruf?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complete sono in fondo al Recap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L'etica protestante e lo spirito del capitalismo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Max Weber, sull'Archiv nel 1904-05, rivisto nel 1920</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106016"/>
            <a:ext cx="20144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Avidità e capitalismo sono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stessa cosa?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CHE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dato del Baden, 1895</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Vocazione e predestinazione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la fede se ne 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1907, le critiche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DECRETO DIVINO ALLA VITA METODICA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Solitudine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interiore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Risparmio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pochi consumi</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Predestinazione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Westminster, 1647</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Ansia per la salvezza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Sono tra gli eletti?</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Lavoro metodico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segno dell'elezione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VOCI RELIGIOSE CHE WEBER CITA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Martin Lutero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Traduce la Bibbia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Siracide compare il senso moderno di Beruf</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Richard Baxter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Autore puritano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Perdere tempo è il più grave dei peccati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Wesley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 il metodismo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Guadagnare e risparmiare tutto il possibile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NELLE ULTIME RIGHE DI WEBER</a:t>
            </a:r>
            <a:endParaRPr lang="en-US" sz="1300" dirty="0"/>
          </a:p>
        </p:txBody>
      </p:sp>
      <p:sp>
        <p:nvSpPr>
          <p:cNvPr id="3" name="Shape 1"/>
          <p:cNvSpPr/>
          <p:nvPr/>
        </p:nvSpPr>
        <p:spPr>
          <a:xfrm>
            <a:off x="503936" y="2474824"/>
            <a:ext cx="272023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resta della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disciplina quando la fede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svanisce?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Weber la Riforma ha creato il capitalismo.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Weber stesso chiama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sciocca e dottrinaria</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questa tesi e ricorda imprese capitalistiche più antiche della Riforma.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PRUSSIA E CITTÀ TEDESCHE ALLA PROVA DEI DATI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00" b="1" dirty="0">
                <a:solidFill>
                  <a:srgbClr val="47525F"/>
                </a:solidFill>
                <a:latin typeface="+mj-lt" pitchFamily="34" charset="0"/>
                <a:ea typeface="+mj-lt" pitchFamily="34" charset="-122"/>
                <a:cs typeface="+mj-lt" pitchFamily="34" charset="-120"/>
              </a:rPr>
              <a:t>Becker e Wößmann, 2007</a:t>
            </a:r>
            <a:endParaRPr lang="en-US" sz="21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453 contee prussiane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Conta l'alfabetizzazione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Cantoni, 2010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DATI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272 città, 1300-1900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Crescita uguale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due studi usano dati diversi e arrivano a esiti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 Becker e Wößmann, che cosa spiega il vantaggio delle contee protestanti?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risparmio più alto delle famiglie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maggiore alfabetizzazione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ore lavorate in più</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Riassunto, mappa, quiz e flashcard </a:t>
            </a:r>
            <a:pPr indent="0" marL="0">
              <a:buNone/>
            </a:pPr>
            <a:r>
              <a:rPr lang="en-US" sz="1700" b="1" dirty="0">
                <a:solidFill>
                  <a:schemeClr val="bg1"/>
                </a:solidFill>
                <a:latin typeface="+mn-lt" pitchFamily="34" charset="0"/>
                <a:ea typeface="+mn-lt" pitchFamily="34" charset="-122"/>
                <a:cs typeface="+mn-lt" pitchFamily="34" charset="-120"/>
              </a:rPr>
              <a:t>recaplica.com/it/storia/etica-protestante-spirito-capitalismo/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Weber · SEP · Treccani · Lichtblau · Becker e Wößmann · Cantoni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L'etica protestante e lo spirito del capitalismo: riassunto — Recap</dc:title>
  <dc:subject>PptxGenJS Presentation</dc:subject>
  <dc:creator>Recaplica</dc:creator>
  <cp:lastModifiedBy>Recaplica</cp:lastModifiedBy>
  <cp:revision>1</cp:revision>
  <dcterms:created xsi:type="dcterms:W3CDTF">2026-10-23T02:49:20Z</dcterms:created>
  <dcterms:modified xsi:type="dcterms:W3CDTF">2026-10-23T02:49:20Z</dcterms:modified>
</cp:coreProperties>
</file>