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articoli usciti sull'Archiv nel 1904 e nel 1905, ripubblicati da Weber nel 1920 con molte modifiche. La domanda del saggio: quanto le idee religiose abbiano contribuito a formare la mentalità del capitalismo moderno.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Weber no. La voglia di guadagnare, anche il più possibile, di per sé non è il capitalismo. Il capitalismo è la ricerca di un profitto che si rinnova sempre, attraverso un'impresa continua e organizzata in modo razionale. E il suo spirito aggiunge una cosa: il guadagno diventa un fine e non serve al piacere.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dati vengono dallo studio di Martin Offenbacher, allievo di Weber, pubblicato nel 1901. Weber osserva che nei paesi a religione mista imprenditori, proprietari di capitale e personale tecnico più qualificato erano in grande maggioranza protestanti.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Weber ammette che forme di capitalismo esistevano in Cina, in India, a Babilonia, nel mondo antico e nel Medioevo. In quei casi mancava la mentalità etica che lui chiama spirito del capitalismo moderno. Il primo documento che cita è una massima di Benjamin Franklin: il tempo è denaro.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 Confessione di Westminster alcuni sono destinati alla vita eterna e altri alla morte eterna. Per Weber questa dottrina produsse una solitudine interiore mai vista prima e la domanda su come riconoscere la propria elezione. È un autocontrollo metodico esteso a tutta la vita a dare al calvinista la convinzione di essere salvato. Lavoro incessante e consumi limitati, per Weber, portarono all'accumulazione di capitale attraverso il risparmio.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l'idea di vocazione si piace a Dio compiendo i doveri della propria posizione nel mondo, senza fuggire nel monastero. Per l'ascetismo puritano cercare la ricchezza per sé era riprovevole; ottenerla lavorando nella propria vocazione era un segno della benedizione divina.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Resta la gabbia d'acciaio. Baxter voleva che i beni pesassero sul santo come un mantello leggero; per Weber quel mantello è diventato un involucro duro come l'acciaio. Il puritano lavorava nella sua vocazione per scelta, l'uomo moderno è costretto a farlo. Il capitalismo, su basi meccaniche, non ha più bisogno della religione.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suo obiettivo è più limitato: capire se e quanto le forze religiose abbiano contribuito a formare e diffondere lo spirito del capitalismo. In chiusura avverte di non voler sostituire una spiegazione materialista unilaterale con una spiritualista altrettanto unilaterale. Usava il termine affinità elettive, preso dal romanzo di Goethe.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Becker e Wößmann, nel working paper del 2007, trovano che la maggiore alfabetizzazione dei protestanti spiega più o meno tutto il divario economico, e avvertono di aver messo alla prova l'interpretazione corrente di Weber, non la sua teoria in senso stretto. Cantoni non trova effetti del protestantesimo sulla crescita delle città; il suo test riguarda soprattutto territori luterani, ma nemmeno i calvinisti mostrano differenze; restano fuori le piccole sette.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L'alfabetizzazione: Lutero voleva che ogni cristiano leggesse il Vangelo da sé, e la lettura tornò utile anche nell'economia. Seconda domanda: da quale testo Weber fa risalire il senso moderno di Beruf?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fonti complete sono in fondo al Recap online.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L'etica protestante e lo spirito del capitalismo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Max Weber, sull'Archiv nel 1904-05, rivisto nel 1920</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PROVA A RISPONDERE</a:t>
            </a:r>
            <a:endParaRPr lang="en-US" sz="1300" dirty="0"/>
          </a:p>
        </p:txBody>
      </p:sp>
      <p:sp>
        <p:nvSpPr>
          <p:cNvPr id="3" name="Shape 1"/>
          <p:cNvSpPr/>
          <p:nvPr/>
        </p:nvSpPr>
        <p:spPr>
          <a:xfrm>
            <a:off x="503936" y="2106016"/>
            <a:ext cx="201447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Avidità e capitalismo sono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stessa cosa?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CHE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dato del Baden, 1895</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Vocazione e predestinazione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Quando la fede se ne va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1907, le critiche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Il dato del Baden, 1895</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Weber parte da una statistica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NEL BADEN DEL 1895 IL CAPITALE ERA PIÙ PROTESTANTE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protestanti</a:t>
            </a:r>
            <a:pPr indent="0" marL="0">
              <a:lnSpc>
                <a:spcPct val="120000"/>
              </a:lnSpc>
              <a:buNone/>
            </a:pPr>
            <a:r>
              <a:rPr lang="en-US" sz="1500" dirty="0">
                <a:solidFill>
                  <a:schemeClr val="tx2"/>
                </a:solidFill>
                <a:latin typeface="+mn-lt" pitchFamily="34" charset="0"/>
                <a:ea typeface="+mn-lt" pitchFamily="34" charset="-122"/>
                <a:cs typeface="+mn-lt" pitchFamily="34" charset="-120"/>
              </a:rPr>
              <a:t>: nella popolazione, contro il 61,3% di cattolici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954.000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marchi ogni 1.000 protestanti</a:t>
            </a:r>
            <a:pPr indent="0" marL="0">
              <a:lnSpc>
                <a:spcPct val="120000"/>
              </a:lnSpc>
              <a:buNone/>
            </a:pPr>
            <a:r>
              <a:rPr lang="en-US" sz="1500" dirty="0">
                <a:solidFill>
                  <a:schemeClr val="tx2"/>
                </a:solidFill>
                <a:latin typeface="+mn-lt" pitchFamily="34" charset="0"/>
                <a:ea typeface="+mn-lt" pitchFamily="34" charset="-122"/>
                <a:cs typeface="+mn-lt" pitchFamily="34" charset="-120"/>
              </a:rPr>
              <a:t>: di capitale tassabile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589.000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marchi ogni 1.000 cattolici</a:t>
            </a:r>
            <a:pPr indent="0" marL="0">
              <a:lnSpc>
                <a:spcPct val="120000"/>
              </a:lnSpc>
              <a:buNone/>
            </a:pPr>
            <a:r>
              <a:rPr lang="en-US" sz="1500" dirty="0">
                <a:solidFill>
                  <a:schemeClr val="tx2"/>
                </a:solidFill>
                <a:latin typeface="+mn-lt" pitchFamily="34" charset="0"/>
                <a:ea typeface="+mn-lt" pitchFamily="34" charset="-122"/>
                <a:cs typeface="+mn-lt" pitchFamily="34" charset="-120"/>
              </a:rPr>
              <a:t>: di capitale tassabile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COSA CERCA WEBER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Capitalismo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Impresa razionale continua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Anche in Cina e in India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Spirito del capitalismo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guadagno come dovere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L'Occidente moderno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Weber cerca le origini di una mentalità.</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Vocazione e predestinazione</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 Bibbia di Lutero al Seicento puritano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DECRETO DIVINO ALLA VITA METODICA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Solitudine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interiore</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Risparmio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pochi consumi</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Predestinazione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Westminster, 1647</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Ansia per la salvezza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Sono tra gli eletti?</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Lavoro metodico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segno dell'elezione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VOCI RELIGIOSE CHE WEBER CITA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Martin Lutero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Traduce la Bibbia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 Siracide compare il senso moderno di Beruf</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Richard Baxter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Autore puritano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Perdere tempo è il più grave dei peccati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John Wesley</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Fonda il metodismo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Guadagnare e risparmiare tutto il possibile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Quando la fede se ne va</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 ultime pagine del saggio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NELLE ULTIME RIGHE DI WEBER</a:t>
            </a:r>
            <a:endParaRPr lang="en-US" sz="1300" dirty="0"/>
          </a:p>
        </p:txBody>
      </p:sp>
      <p:sp>
        <p:nvSpPr>
          <p:cNvPr id="3" name="Shape 1"/>
          <p:cNvSpPr/>
          <p:nvPr/>
        </p:nvSpPr>
        <p:spPr>
          <a:xfrm>
            <a:off x="503936" y="2474824"/>
            <a:ext cx="272023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resta della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disciplina quando la fede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svanisce?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Per Weber la Riforma ha creato il capitalismo.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Weber stesso chiama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sciocca e dottrinaria</a:t>
            </a:r>
            <a:pPr indent="0" marL="0">
              <a:lnSpc>
                <a:spcPct val="125000"/>
              </a:lnSpc>
              <a:buNone/>
            </a:pPr>
            <a:r>
              <a:rPr lang="en-US" sz="1750" dirty="0">
                <a:solidFill>
                  <a:srgbClr val="D8D6CF"/>
                </a:solidFill>
                <a:latin typeface="+mn-lt" pitchFamily="34" charset="0"/>
                <a:ea typeface="+mn-lt" pitchFamily="34" charset="-122"/>
                <a:cs typeface="+mn-lt" pitchFamily="34" charset="-120"/>
              </a:rPr>
              <a:t> questa tesi e ricorda imprese capitalistiche più antiche della Riforma.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Dal 1907, le critiche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Storici prima, economisti poi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PRUSSIA E CITTÀ TEDESCHE ALLA PROVA DEI DATI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100" b="1" dirty="0">
                <a:solidFill>
                  <a:srgbClr val="47525F"/>
                </a:solidFill>
                <a:latin typeface="+mj-lt" pitchFamily="34" charset="0"/>
                <a:ea typeface="+mj-lt" pitchFamily="34" charset="-122"/>
                <a:cs typeface="+mj-lt" pitchFamily="34" charset="-120"/>
              </a:rPr>
              <a:t>Becker e Wößmann, 2007</a:t>
            </a:r>
            <a:endParaRPr lang="en-US" sz="21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DATI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453 contee prussiane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ESITO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Conta l'alfabetizzazione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Cantoni, 2010</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DATI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272 città, 1300-1900</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ESITO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Crescita uguale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 due studi usano dati diversi e arrivano a esiti diversi.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 Becker e Wößmann, che cosa spiega il vantaggio delle contee protestanti?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risparmio più alto delle famiglie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maggiore alfabetizzazione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Le ore lavorate in più</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Riassunto, mappa, quiz e flashcard </a:t>
            </a:r>
            <a:pPr indent="0" marL="0">
              <a:buNone/>
            </a:pPr>
            <a:r>
              <a:rPr lang="en-US" sz="1700" b="1" dirty="0">
                <a:solidFill>
                  <a:schemeClr val="bg1"/>
                </a:solidFill>
                <a:latin typeface="+mn-lt" pitchFamily="34" charset="0"/>
                <a:ea typeface="+mn-lt" pitchFamily="34" charset="-122"/>
                <a:cs typeface="+mn-lt" pitchFamily="34" charset="-120"/>
              </a:rPr>
              <a:t>recaplica.com/it/storia/etica-protestante-spirito-capitalismo/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Weber · SEP · Treccani · Lichtblau · Becker e Wößmann · Cantoni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L'etica protestante e lo spirito del capitalismo: riassunto — Recap</dc:title>
  <dc:subject>PptxGenJS Presentation</dc:subject>
  <dc:creator>Recaplica</dc:creator>
  <cp:lastModifiedBy>Recaplica</cp:lastModifiedBy>
  <cp:revision>1</cp:revision>
  <dcterms:created xsi:type="dcterms:W3CDTF">2026-10-23T02:49:20Z</dcterms:created>
  <dcterms:modified xsi:type="dcterms:W3CDTF">2026-10-23T02:49:20Z</dcterms:modified>
</cp:coreProperties>
</file>