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l'Etica Nicomachea, come nasce il suo nome e quali sono le sue idee centrali, il giusto mezzo, l'eudaimonia, l'amicizia.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risponde cercando una condizione intermedia tra due eccessi opposti, che chiama giusto mezzo, il filo che lega tutta l'opera.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il nome di ciascun trattato ricorda chi ne ha curato l'edizione.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spiega che la temperanza verso i piaceri del corpo si ottiene evitando sia l'eccesso di indulgenza sia il difetto della negazione totale del piacere.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il bene supremo è desiderabile di per sé e tutti gli altri beni sono desiderabili in vista di esso; l'eudaimonia consiste nell'usare bene la ragione nel corso di un'intera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le virtù etiche appartengono alla parte dell'anima che obbedisce alla ragione, mentre le dianoetiche appartengono alla parte che ragiona direttamente.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Aristotele afferma proprio questo, segno di quanto l'amicizia sia per lui più fondamentale della giustizia.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ogni virtù etica è una condizione intermedia tra un eccesso e un difetto. Seconda domanda per la classe, perché l'amicizia, per Aristotele, è più fondamentale della giustizia?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Nicomachea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trattato di Aristotele sulla virtù e la felicità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APERTA DA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18133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buona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NICOMACO ALL'AMICIZIA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trattati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giusto mezzo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Eudaimonia e virtù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Amicizia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 ED EUDEMIA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Nicomachea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Nicomaco, il figlio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dieci, da I a X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Eudemia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Eudemo, l'amico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 COMUNI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IV, V e 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libri attraversano entrambi i trattati.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Indulgenza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Troppo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limite al piacere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Temperanza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misura di chi agisce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rifiuto di ogni piacere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BENE SUPREMO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per sé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 funzione di altro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così è desiderabile il bene supremo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intera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momento isolato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così Aristotele intende l'eudaimonia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DELL'INTELLETTO E DEL CARATTERE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dianoetiche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APPARTENGONO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razionale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RIGUARDANO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l'intelletto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APPARTENGONO 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che segue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RIGUARDANO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etiche seguono la ragione che le dianoetiche esercitano in prima persona.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FORTE DELLA GIUSTIZIA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amico non ha bisogno di essere anche giusto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osserva che le persone non considerano la giustizia così seria quanto l'amicizia: per lui è il legame più fondamentale tra 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è, per Aristotele, il giusto mezzo?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condizione intermedia tra due eccessi opposti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regola identica per chiunque, in ogni situazione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compromesso tra il bene e il male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Recap, rifai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recaplica.com/it/storia/etica-nicomachea/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MIT Internet Classics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Etica Nicomachea: cos'è il trattato di Aristotele sulla virtù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