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Erasmo da Rotterdam fu un umanista dei Paesi Bassi, nato tra il 1466 e il 1469 e morto a Basilea nel 1536. Il suo nome divenne sinonimo di umanesimo già durante la sua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Encyclopedia.com indica il 27 ottobre 1466, la Stanford Encyclopedia of Philosophy il 1469. Anche la Treccani dichiara l'incertezza, tra 1466 e 1469.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Orfano in giovane età, Erasmo fu affidato a tutori che lo mandarono in una scuola dei Fratelli della Vita Comune, poi entrò nel monastero agostiniano di Steyn ed fu ordinato sacerdote nel 1492 da Enrico di Bergen, vescovo di Cambrai.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principio che Erasmo espone nel De pueris instituendis, del 1529, e che applica nel metodo: materiali interessanti, sfide proporzionate, rinforzi positivi, mai la punizione.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De ratione studii Erasmo discusse il programma di studi; nel De pueris instituendis espose le finalità e i metodi dell'educazione dei bambini.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l'Internet Encyclopedia of Philosophy, per Erasmo la filosofia non era riservata alle università ma un obbligo morale per i credenti: la Treccani descrive questa alleanza tra eruditio e pietas come il centro del suo umanesimo cristiano.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il soggiorno in Inghilterra tra il 1499 e il 1500 Erasmo conobbe Tommaso Moro e John Colet; con Moro mantenne un rapporto di lunga durata e una collaborazione di traduzione.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terza: Erasmo non si sentì di avallare l'aspra visione paolina di Lutero, pur avendo criticato a lungo gli abusi della Chiesa. Seconda domanda per la classe: in che anno Erasmo rifiutò la nomina a cardinale? Nel 1535.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su Erasmo da Rotterdam ripercorre vita, pensiero pedagogico e umanesimo cristiano, con un Recap dedicato all'Elogio della Follia.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Erasmo da Rotterdam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umanista tra fede e classici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1466 O 1469</a:t>
            </a:r>
            <a:endParaRPr lang="en-US" sz="1300" dirty="0"/>
          </a:p>
        </p:txBody>
      </p:sp>
      <p:sp>
        <p:nvSpPr>
          <p:cNvPr id="3" name="Shape 1"/>
          <p:cNvSpPr/>
          <p:nvPr/>
        </p:nvSpPr>
        <p:spPr>
          <a:xfrm>
            <a:off x="503936" y="2106016"/>
            <a:ext cx="21189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Le fonti non dicono lo stesso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ROTTERDAM, 1466-1536</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formazione religiosa e classica insieme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L'idea che l'educazione vinca sulla natura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ai testi alle fonti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amici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 1475 AL 1535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Erasmo da Rotterdam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1466/1469 - 1536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dai Fratelli della Vita Comune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Voti monastici a Steyn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1492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Ordinato sacerdote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1529, DE PUERIS INSTITUENDIS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L'educazione prevale sulla natura innata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Erasmo attribuiva questa forza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volontà umana</a:t>
            </a:r>
            <a:pPr indent="0" marL="0">
              <a:lnSpc>
                <a:spcPct val="125000"/>
              </a:lnSpc>
              <a:buNone/>
            </a:pPr>
            <a:r>
              <a:rPr lang="en-US" sz="1750" dirty="0">
                <a:solidFill>
                  <a:srgbClr val="D8D6CF"/>
                </a:solidFill>
                <a:latin typeface="+mn-lt" pitchFamily="34" charset="0"/>
                <a:ea typeface="+mn-lt" pitchFamily="34" charset="-122"/>
                <a:cs typeface="+mn-lt" pitchFamily="34" charset="-120"/>
              </a:rPr>
              <a:t>, capace di correggere e formare il carattere di chi apprende.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1511 E 1529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ratione studii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programma di studi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pueris instituendis</a:t>
            </a:r>
            <a:pPr indent="0" marL="0">
              <a:lnSpc>
                <a:spcPct val="120000"/>
              </a:lnSpc>
              <a:buNone/>
            </a:pPr>
            <a:r>
              <a:rPr lang="en-US" sz="1500" dirty="0">
                <a:solidFill>
                  <a:schemeClr val="tx2"/>
                </a:solidFill>
                <a:latin typeface="+mn-lt" pitchFamily="34" charset="0"/>
                <a:ea typeface="+mn-lt" pitchFamily="34" charset="-122"/>
                <a:cs typeface="+mn-lt" pitchFamily="34" charset="-120"/>
              </a:rPr>
              <a:t>: Finalità e metodi dell'educazione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CLASSICI E FEDE, INSIEME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Eruditio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TESTI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Classici greci e latini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 fontes, lingua originale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Vita cristiana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OPERA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edizione del Nuovo Testamento greco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Erasmo essere filosofo equivaleva a essere cristiano.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INGHILTERRA, 1499-1500</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Tommaso Moro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Futuro Lord Cancelliere d'Inghilterra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Collaborò con Erasmo a traduzioni di Luciano e lo ospitò al suo ritorno in Inghilterra.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Colet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Fondatore della St. Paul's School di Londra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Erasmo lo conobbe durante il soggiorno inglese del 1499-1500.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Enrico di Bergen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Vescovo di Cambrai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Ordinò sacerdote Erasmo nel 1492.</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1535, UN RIFIUTO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Erasmo fu un seguace di Lutero?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ne condivise ogni idea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ma lo appoggiò in segreto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non avallò la sua aspra visione paolina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SAPERNE DI PIÙ</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recaplica.com/it/storia/erasmo-da-rotterdam/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Encyclopedia.com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Erasmo da Rotterdam: biografia, pensiero e idee sull'educazione — Recap</dc:title>
  <dc:subject>PptxGenJS Presentation</dc:subject>
  <dc:creator>Recaplica</dc:creator>
  <cp:lastModifiedBy>Recaplica</cp:lastModifiedBy>
  <cp:revision>1</cp:revision>
  <dcterms:created xsi:type="dcterms:W3CDTF">2026-10-19T01:28:12Z</dcterms:created>
  <dcterms:modified xsi:type="dcterms:W3CDTF">2026-10-19T01:28:12Z</dcterms:modified>
</cp:coreProperties>
</file>