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Erasmo da Rotterdam fu un umanista dei Paesi Bassi, nato tra il 1466 e il 1469 e morto a Basilea nel 1536. Il suo nome divenne sinonimo di umanesimo già durante la sua vita.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Encyclopedia.com indica il 27 ottobre 1466, la Stanford Encyclopedia of Philosophy il 1469. Anche la Treccani dichiara l'incertezza, tra 1466 e 1469.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Orfano in giovane età, Erasmo fu affidato a tutori che lo mandarono in una scuola dei Fratelli della Vita Comune, poi entrò nel monastero agostiniano di Steyn ed fu ordinato sacerdote nel 1492 da Enrico di Bergen, vescovo di Cambrai.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È il principio che Erasmo espone nel De pueris instituendis, del 1529, e che applica nel metodo: materiali interessanti, sfide proporzionate, rinforzi positivi, mai la punizione.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De ratione studii Erasmo discusse il programma di studi; nel De pueris instituendis espose le finalità e i metodi dell'educazione dei bambini.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l'Internet Encyclopedia of Philosophy, per Erasmo la filosofia non era riservata alle università ma un obbligo morale per i credenti: la Treccani descrive questa alleanza tra eruditio e pietas come il centro del suo umanesimo cristiano.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Durante il soggiorno in Inghilterra tra il 1499 e il 1500 Erasmo conobbe Tommaso Moro e John Colet; con Moro mantenne un rapporto di lunga durata e una collaborazione di traduzione.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contenuto dell'Elogio della Follia, la sua satira della presunzione teologica e dell'immoralità del clero, è trattato in un Recap dedicato.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risposta corretta è la terza: Erasmo non si sentì di avallare l'aspra visione paolina di Lutero, pur avendo criticato a lungo gli abusi della Chiesa. Seconda domanda per la classe: in che anno Erasmo rifiutò la nomina a cardinale? Nel 1535.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Recap su Erasmo da Rotterdam ripercorre vita, pensiero pedagogico e umanesimo cristiano, con un Recap dedicato all'Elogio della Follia.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Erasmo da Rotterdam</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Un umanista tra fede e classici</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1466 O 1469</a:t>
            </a:r>
            <a:endParaRPr lang="en-US" sz="1300" dirty="0"/>
          </a:p>
        </p:txBody>
      </p:sp>
      <p:sp>
        <p:nvSpPr>
          <p:cNvPr id="3" name="Shape 1"/>
          <p:cNvSpPr/>
          <p:nvPr/>
        </p:nvSpPr>
        <p:spPr>
          <a:xfrm>
            <a:off x="503936" y="2106016"/>
            <a:ext cx="211897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Le fonti non dicono lo stesso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anno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ROTTERDAM, 1466-1536</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Una formazione religiosa e classica insieme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L'idea che l'educazione vinca sulla natura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ritorno ai testi alle fonti</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Gli amici e l'eredità</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Formazione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 Deventer al monastero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DAL 1475 AL 1535</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Erasmo da Rotterdam</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1466/1469 - 1536</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1475</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Entra dai Fratelli della Vita Comune</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1486</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Voti monastici a Steyn</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1492</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Ordinato sacerdote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Pensiero pedagogico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L'educazione conta più della natura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1529, DE PUERIS INSTITUENDIS</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L'educazione prevale sulla natura innata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Erasmo attribuiva questa forza alla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volontà umana</a:t>
            </a:r>
            <a:pPr indent="0" marL="0">
              <a:lnSpc>
                <a:spcPct val="125000"/>
              </a:lnSpc>
              <a:buNone/>
            </a:pPr>
            <a:r>
              <a:rPr lang="en-US" sz="1750" dirty="0">
                <a:solidFill>
                  <a:srgbClr val="D8D6CF"/>
                </a:solidFill>
                <a:latin typeface="+mn-lt" pitchFamily="34" charset="0"/>
                <a:ea typeface="+mn-lt" pitchFamily="34" charset="-122"/>
                <a:cs typeface="+mn-lt" pitchFamily="34" charset="-120"/>
              </a:rPr>
              <a:t>, capace di correggere e formare il carattere di chi apprende.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1511 E 1529</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1511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 ratione studii</a:t>
            </a:r>
            <a:pPr indent="0" marL="0">
              <a:lnSpc>
                <a:spcPct val="120000"/>
              </a:lnSpc>
              <a:buNone/>
            </a:pPr>
            <a:r>
              <a:rPr lang="en-US" sz="1500" dirty="0">
                <a:solidFill>
                  <a:schemeClr val="tx2"/>
                </a:solidFill>
                <a:latin typeface="+mn-lt" pitchFamily="34" charset="0"/>
                <a:ea typeface="+mn-lt" pitchFamily="34" charset="-122"/>
                <a:cs typeface="+mn-lt" pitchFamily="34" charset="-120"/>
              </a:rPr>
              <a:t>: Il programma di studi</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1529</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 pueris instituendis</a:t>
            </a:r>
            <a:pPr indent="0" marL="0">
              <a:lnSpc>
                <a:spcPct val="120000"/>
              </a:lnSpc>
              <a:buNone/>
            </a:pPr>
            <a:r>
              <a:rPr lang="en-US" sz="1500" dirty="0">
                <a:solidFill>
                  <a:schemeClr val="tx2"/>
                </a:solidFill>
                <a:latin typeface="+mn-lt" pitchFamily="34" charset="0"/>
                <a:ea typeface="+mn-lt" pitchFamily="34" charset="-122"/>
                <a:cs typeface="+mn-lt" pitchFamily="34" charset="-120"/>
              </a:rPr>
              <a:t>: Finalità e metodi dell'educazione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Umanesimo cristiano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Classici e fede insieme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CLASSICI E FEDE, INSIEME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Eruditio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TESTI</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Classici greci e latini</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METODO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Ad fontes, lingua originale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Pietas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FEDE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Vita cristiana</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OPERA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Prima edizione del Nuovo Testamento greco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Per Erasmo essere filosofo equivaleva a essere cristiano.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Rapporti e opere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Amici, libri, un rifiuto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INGHILTERRA, 1499-1500</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Tommaso Moro</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Futuro Lord Cancelliere d'Inghilterra</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Collaborò con Erasmo a traduzioni di Luciano e lo ospitò al suo ritorno in Inghilterra.</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John Colet</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Fondatore della St. Paul's School di Londra</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Erasmo lo conobbe durante il soggiorno inglese del 1499-1500.</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Enrico di Bergen</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Vescovo di Cambrai</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Ordinò sacerdote Erasmo nel 1492.</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1509, L'OPERA PIÙ NOTA</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L'Elogio della Follia è solo un capitolo di Erasmo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Rimasto in stampa ininterrottamente fino a oggi secondo la Stanford Encyclopedia of Philosophy, è una delle opere di un autore che scrisse anche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trattati pedagogici e curò il Nuovo Testamento greco</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1535, UN RIFIUTO</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Erasmo fu un seguace di Lutero?</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Sì, ne condivise ogni idea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No, ma lo appoggiò in segreto</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No, non avallò la sua aspra visione paolina</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PER SAPERNE DI PIÙ</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Leggi il Recap completo </a:t>
            </a:r>
            <a:pPr indent="0" marL="0">
              <a:buNone/>
            </a:pPr>
            <a:r>
              <a:rPr lang="en-US" sz="1700" b="1" dirty="0">
                <a:solidFill>
                  <a:schemeClr val="bg1"/>
                </a:solidFill>
                <a:latin typeface="+mn-lt" pitchFamily="34" charset="0"/>
                <a:ea typeface="+mn-lt" pitchFamily="34" charset="-122"/>
                <a:cs typeface="+mn-lt" pitchFamily="34" charset="-120"/>
              </a:rPr>
              <a:t>recaplica.com/it/storia/erasmo-da-rotterdam/</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Stanford Encyclopedia of Philosophy · Internet Encyclopedia of Philosophy · Encyclopedia.com · Treccani</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Erasmo da Rotterdam: biografia, pensiero e idee sull'educazione — Recap</dc:title>
  <dc:subject>PptxGenJS Presentation</dc:subject>
  <dc:creator>Recaplica</dc:creator>
  <cp:lastModifiedBy>Recaplica</cp:lastModifiedBy>
  <cp:revision>1</cp:revision>
  <dcterms:created xsi:type="dcterms:W3CDTF">2026-10-19T01:28:12Z</dcterms:created>
  <dcterms:modified xsi:type="dcterms:W3CDTF">2026-10-19T01:28:12Z</dcterms:modified>
</cp:coreProperties>
</file>