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L'epistemologia studia la conoscenza, in particolare quella scientifica: cosa la rende tale, come si giustifica, dove finisce la scienza e comincia la pseudoscienza.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La definizione classica richiede anche che la credenza sia vera e che sia sostenuta in modo corretto, cioè giustificata. Il problema di Gettier mostra che a volte nemmeno questa somma basta.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attraversa l'origine greca del termine, la definizione classica di conoscenza, il problema di Gettier, lo scetticismo e il criterio di Popper.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nome cambia oggetto secondo la tradizione linguistica.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Treccani attribuisce la proposta del termine a James Frederick Ferrier e descrive l'uso italiano come indagine sulla struttura logica e sul metodo delle scienze. Nei paesi anglosassoni, invece, il termine copre la teoria della conoscenza in generale, cioè la gnoseologia.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definizione classica di conoscenza e il problema che la mette in crisi.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e la Internet Encyclopedia of Philosophy riprendono l'analisi classica della conoscenza come credenza vera giustificata: serve credere qualcosa, che sia vero, e che la credenza sia sostenuta in modo appropriato.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Gettier presenta casi in cui una credenza è vera, è sostenuta nel modo giusto, eppure la filosofia esita a chiamarla sapere. La definizione tradizionale di conoscenza resta un punto di partenza, non l'ultima parola sull'argomento.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tesi che non conosciamo, o non possiamo conoscere, nulla.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Internet Encyclopedia of Philosophy definisce lo scetticismo come la tesi secondo cui non conosciamo, o non possiamo conoscere, nulla. Lo stesso testo affida all'epistemologia due compiti: stabilire cosa sia la conoscenza, e stabilire quanto si estenda.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criterio di Popper e il suo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Popper un enunciato è scientifico solo se può, in linea di principio, essere in conflitto con osservazioni possibili o concepibili: riguarda la struttura logica delle proposizioni, non il loro contenuto. Un'idea considerata in un primo momento metafisica può diventare in seguito una teoria scientifica controllabile.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prima: un enunciato è scientifico se può in linea di principio essere falsificato da un'osservazione. Seconda domanda per la classe: chi propose il termine «epistemologia»? Il filosofo scozzese James Frederick Ferrier, secondo il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riprendono l'origine del termine, la definizione classica di conoscenza, il problema di Gettier e il criterio di Popper.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Epistemologia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 filosofia guarda la conoscenza e la scienza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CREDENZA E CONOSCENZA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5317" y="2843632"/>
            <a:ext cx="38993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Sapere qualcosa e crederlo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vero sono la stessa cosa?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GRECO EPISTEME A POPPER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tradizioni, due significati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conoscere davvero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scetticismo, il dubbio radicale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con la pseudoscienza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tradizioni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termine, oggetti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TERMINE, DUE USI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Uso italiano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 e metodo delle scienze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TERMINE EQUIVALENTE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della gnoseologia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Uso anglosassone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Teoria della conoscenza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TERMINE EQUIVALENTE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Coincide con la gnoseologia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termine cambia oggetto secondo la tradizione linguistica che lo usa.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conoscere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condizioni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CONOSCENZA HA TRE CONDIZIONI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Credere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senza crederlo, non lo sai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condizione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credenza falsa non è sapere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Fondato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condizione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giustificato, sostenuto in un modo corretto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credenza vera e giustificata non sempre conta come sapere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casi di Gettier, riporta la Internet Encyclopedia of Philosophy, la stessa combinazione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convince comunque come conoscenza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scetticismo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dubbio più radicale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COMPITI DELL'EPISTEMOLOGIA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04591" y="2843632"/>
            <a:ext cx="35696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Possiamo conoscere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qualcosa con certezza?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demarcazione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finisce la scienza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POPPER LO CHIAMAVA FALSIFICABILITÀ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3683" y="2106016"/>
            <a:ext cx="29526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scientifico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enunciato, per Popper?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LOGICA CONTA, IL CONTENUTO 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Karl Popper, cosa rende scientifico un enunciato?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poter essere in conflitto con osservazioni possibili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L'essere confermato da molti esperimenti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L'essere accettato dalla maggioranza degli scienziati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recaplica.com/it/storia/epistemologia/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Epistemologia: cos'è e come guarda la scienza — Recap</dc:title>
  <dc:subject>PptxGenJS Presentation</dc:subject>
  <dc:creator>Recaplica</dc:creator>
  <cp:lastModifiedBy>Recaplica</cp:lastModifiedBy>
  <cp:revision>1</cp:revision>
  <dcterms:created xsi:type="dcterms:W3CDTF">2026-10-17T04:52:18Z</dcterms:created>
  <dcterms:modified xsi:type="dcterms:W3CDTF">2026-10-17T04:52:18Z</dcterms:modified>
</cp:coreProperties>
</file>