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Enneadi sono la raccolta completa degli scritti di Plotino, messa insieme dal suo allievo Porfirio dopo la morte del filosofo.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schema a sei novene dà il nome di Enneadi alla raccolta. Quando un gruppo restava incompleto, Porfirio divideva un testo più lungo per arrivare a nove.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scrive per diciassette anni, dal 253 d.C. circa fino a pochi mesi prima di morire, nel 270. La maggior parte dei 54 trattati nasce negli ultimi sette-otto anni di vita, su insistenza dei suoi allievi: non aveva mai scritto nulla prima dei quarantanove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scrive i trattati, Porfirio li riunisce, li ordina e li pubblica intorno al 300 d.C., circa trent'anni dopo la morte del maestro.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passo si cita con tre numeri, Enneade, trattato e capitolo. Per esempio IV.8.1 è il capitolo primo dell'ottavo trattato della quarta Enneade.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Enneade raccoglie i trattati sui temi etici. La seconda e la terza riuniscono gli scritti sulla natura e sul mondo fisico. La quarta è dedicata all'anima, la quinta alla conoscenza e al mondo intelligibile, la sesta all'Uno, il principio primo di tutte le cose.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 libri di nove trattati ciascuno, costruiti da Porfirio dopo la morte di Plotino: lo schema numerico dà il nome alla raccolta, il contenuto cambia libro per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dal numero nove, perché Porfirio raggruppò i 54 trattati in sei insiemi di nove. Seconda domanda, quale Enneade parla dell'Uno? La sesta.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Enneadi restano la raccolta di riferimento per leggere Plotino, nell'ordine che Porfirio scelse per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di Plotino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 trattati, sei libri di nove, come Porfirio ordinò gli scritti del maestro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CURÒ LA RACCOLTA DOPO LA MORTE DI PLOTINO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936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sei libri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 trattati?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ORDINÒ GLI SCRITTI DI PLOTINO IN SEI LIBRI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scrisse, chi ordinò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Enneadi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Enneadi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morte alla pubblicazione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scrisse, chi ordinò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 e l'allievo che lo pubblicò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DICIASSETTE ANNI DI SCRITTURA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253 d.C.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scrivere, a 49 anni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63270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5429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262 d.C.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maggior parte dei 54 trattati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270 d.C.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Campania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 SCRIVE I TRATTATI, PORFIRIO LI ORDINA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TESTI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 trattati in diciassette anni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a scrivere a 49 anni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Riunisce i testi del maestro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 libri di nove trattati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di Porfirio rende leggibili i trattati di Plotino, uno per uno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Enneadi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che viene dal numero nove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 TRATTATI IN SEI LIBRI DI NOVE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scritti da Plotino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libri di nove trattati ciascuno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a libro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greco per il numero nove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Enneadi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Dall'etica all'Uno, principio di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 I-III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Etica e natura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I-III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dell'uomo e il mondo fisico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ENNEADE IV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L'anima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 centrale del quarto libro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ENNEADI V-VI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 e Uno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V-VI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Enneadi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conoscenza e il principio primo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UN LIBRO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Enneadi non sono un'opera scritta come un libro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54 trattati che Porfirio raggruppò in sei libri di nove: dove un gruppo restava incompleto,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suddivise un testo più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più parti per completarlo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morte alla pubblicazione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Trent'anni dopo, i testi arrivano a noi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 PUBBLICÒ LE ENNEADI INTORNO AL 300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il nome Enneadi?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numero nove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nome della scuola di Plotino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luogo dove furono scritte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le Enneadi di Plotino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recaplica.com/it/storia/enneadi-di-plotino/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IEP · Wikipedia · Encyclopedia.com · CCEL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Enneadi di Plotino, cosa sono e come sono organizzate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