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L'Enciclopedia delle scienze filosofiche è il manuale in cui Hegel riassume il suo intero sistema filosofico.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pubblicò l'opera nel 1817 mentre insegnava a Heidelberg, come traccia per i suoi corsi universitari.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prima edizione del 1817, Hegel rivide e ripubblicò l'opera nel 1827 e di nuovo nel 1830.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si divide in Logica, Filosofia della Natura e Filosofia dello Spirito, definite secondo il rapporto dell'idea con sé stessa e con la propria alterità.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definisce la Logica come la scienza dell'idea in sé e per sé, la Filosofia della Natura come l'idea nella sua alterità, la Filosofia dello Spirito come l'idea che ritorna a sé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parte di Logica dell'Enciclopedia si articola in dottrina dell'essere, dottrina dell'essenza e dottrina del concetto.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Filosofia della Natura tratta lo sviluppo graduale della natura in tre parti: meccanica, fisica e fisica organica.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Filosofia dello Spirito muove dallo spirito soggettivo a quello oggettivo fino ai tre momenti dello spirito assoluto: arte, religione e filosofia.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Fenomenologia dello Spirito, prima grande opera pubblicata da Hegel, anticipò l'Enciclopedia ma tratta soprattutto i temi che qui rientrano nello spirito soggettivo e nello spirito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titolo dell'opera «enciclopedia» non significa un semplice accumulo di conoscenze, ma l'esposizione della filosofia come sistema organico e unitario.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RIASSUMERE L'INTERO SISTEMA?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per spiegare tutta la filosofia in tre mosse</a:t>
            </a:r>
            <a:endParaRPr lang="en-US" sz="5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manuale per le lezioni</a:t>
            </a:r>
            <a:endParaRPr lang="en-US" sz="3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MANUALE RIVISTO DUE VOLTE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Heidelberg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ampliata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testo rivisto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definitiva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ultima revisione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parti, un solo sistema</a:t>
            </a:r>
            <a:endParaRPr lang="en-US" sz="3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TAPPA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sé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il pensiero puro, prima che diventi mondo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TAPPA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nell'alterità</a:t>
            </a:r>
            <a:endParaRPr lang="en-US" sz="4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idea presa come mondo fisico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TAPPA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che torna a sé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che si ritrova nella mente e nella storia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LOGICA?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Dottrina dell'essere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categorie più immediate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Qualità, quantità e misura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Dottrina dell'essenza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riflesso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Causa, effetto e apparenza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Dottrina del concetto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che si pensa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Giudizio, sillogismo, idea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FORMA IL MONDO FISICO?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tempo, movimento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corpi nel loro rapporto esterno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qualità della materia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Calore, luce ed elettricità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organica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organismi viventi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minerale alla vita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ARRIVA LO SPIRITO?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verità sensibile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contenuto assoluto mostrato dalla bellezza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verità per immagini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contenuto vissuto nel culto e nella fede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verità in concetti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contenuto pensato nella sua forma più pura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DIFFERENZA C'È TRA LE DUE OPERE?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Fenomenologia dello Spirito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1807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coscienza allo spirito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Enciclopedia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1817, 1827, 1830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Logica, natura, spirito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Fenomenologia anticipa i temi, l'Enciclopedia li inquadra nel sistema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 «ENCICLOPEDIA» PER HEGEL?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sistema organico, non un elenco di voci</a:t>
            </a:r>
            <a:endParaRPr lang="en-US" sz="5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Enciclopedia delle scienze filosofiche di Hegel: logica, natura, spirito — Recap</dc:title>
  <dc:subject>PptxGenJS Presentation</dc:subject>
  <dc:creator>Recaplica</dc:creator>
  <cp:lastModifiedBy>Recaplica</cp:lastModifiedBy>
  <cp:revision>1</cp:revision>
  <dcterms:created xsi:type="dcterms:W3CDTF">2026-10-12T09:28:24Z</dcterms:created>
  <dcterms:modified xsi:type="dcterms:W3CDTF">2026-10-12T09:28:24Z</dcterms:modified>
</cp:coreProperties>
</file>