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Hume, filosofo scozzese del Settecento, sosteneva che ogni nostra idea derivi da un'esperienza vissuta in precedenza.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Hume no: ce lo aspettiamo per abitudine, non perché la ragione lo dimostri. È, secondo la Stanford Encyclopedia of Philosophy, l'argomento scettico più noto di David Hume sull'induzione.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Hume fu educato dalla madre vedova fino agli undici anni, età in cui entrò all'università, secondo la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starebbe nel grado di forza e vivacità, maggiore nelle impressioni,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la mente proietterebbe sulle regolarità osservate un nesso causale che non è nella realtà esterna, ma una tendenza propria della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è di Hume stesso, riferita all'uscita del Trattato sulla natura umana nel 1739-1740, prima dei suoi trent'anni.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uscì prima che Hume avesse trent'anni; otto anni dopo arrivò l'Indagine sull'intelletto umano, secondo Stanford Encyclopedia of Philosophy 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terza: per Hume il nesso nasce dall'abitudine, non dall'osservazione diretta di un legame necessario. Seconda domanda per la classe: se il nesso causale è un'abitudine della mente, perché continuiamo a fidarci delle previsioni scientifiche?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 e l'empirismo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nasce dall'esperienza, non da certezze della ragione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SOLE È SORTO OGNI MATTINA, FINORA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5354" y="2106016"/>
            <a:ext cx="13495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essere certi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sorgerà anche domani?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DALL'ESPERIENZA A KANT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David Hume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Impressioni e idee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nesso causa-effetto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su Kant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EDIMBURGO NEL 1711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1711-1776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Edimburgo, in una famiglia agiata del Berwickshire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—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all'Università di Edimburgo a undici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1739-1740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in forma anonima il Trattato sulla natura umana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Edimburgo per una malattia interna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HUME DISTINGUE IMPRESSIONI E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Sensazioni e sentimenti vissuti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vivide e forti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delle impressioni, nel pensiero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deboli, meno vivide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Hume ogni idea nasce da un'impressione precedente.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L'ASPETTATIVA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osserva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evento A seguito da un evento B, più volte di fila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forma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L'abitudine della mente a prevedere B ogni volta che si ripresenta A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chiama causa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nesso che per Hume sta nell'aspettativa, non nella realtà osservata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USCITO IN FORMA ANONIMA NEL 1739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"Cadde morto dalla stampa"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Hume descrisse così l'accoglienza del suo Trattato; secondo la Stanford Encyclopedia of Philosophy, il giudizio sulla sua gravità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probabilmente esagerato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DEL TRATTATO E DELL'INDAGINE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due libri del Trattato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pubblicati in forma anonima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libro del Trattato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 l'opera, poco dopo i primi due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dell'Indagine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riscrittura più breve e accessibile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IDEE AL NESSO CAUSALE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nasce, per Hume, la nostra idea del nesso causa-effetto?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Dall'osservazione diretta nella realtà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legge dimostrata dalla ragione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Dall'abitudine di vedere ripetuta la stessa sequenza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recaplica.com/it/storia/empirismo-di-david-hume/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Kant, Prolegomeni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Hume: l'empirismo che mise in dubbio causa ed effetto — Recap</dc:title>
  <dc:subject>PptxGenJS Presentation</dc:subject>
  <dc:creator>Recaplica</dc:creator>
  <cp:lastModifiedBy>Recaplica</cp:lastModifiedBy>
  <cp:revision>1</cp:revision>
  <dcterms:created xsi:type="dcterms:W3CDTF">2026-10-12T00:53:18Z</dcterms:created>
  <dcterms:modified xsi:type="dcterms:W3CDTF">2026-10-12T00:53:18Z</dcterms:modified>
</cp:coreProperties>
</file>