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Émile Durkheim, sociologo francese vissuto tra il 1858 e il 1917. Per l'IEP è uno dei principali fondatori della sociologia moderna, insieme a Karl Marx e Max Weber.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Durkheim i motivi personali non bastano a spiegare quanti suicidi produce una società. Ogni società ha un suo tasso di suicidio, il rapporto tra suicidi e popolazione, e quel tasso resta stabile per lunghi periodi, più della mortalità generale. Secondo Stanley Cohen scelse apposta il comportamento più individuale di tutti per costruire un modello di causa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Nato a Épinal, in Lorena, il 15 aprile 1858, da una famiglia ebrea osservante. Dal 1887 insegnò a Bordeaux, dove secondo l'IEP tenne i primi corsi ufficiali di sociologia in Francia. Nel 1896 fondò L'Année sociologique; dal 1902 insegnò alla Sorbona, con una cattedra di Scienza dell'educazione che solo nel 1913 prese anche il nome di sociologia. Morì a Parigi il 15 novembre 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fatto sociale è un modo di agire, pensare o sentire esterno all'individuo, che gli si impone. Si riconosce da come resiste a chi prova a cambiarlo da solo. La prima regola del metodo, scrive Durkheim nelle Regole del metodo sociologico del 1895, è considerare i fatti sociali come cose.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solidarietà meccanica è tipica delle società primitive e dell'Europa delle epoche passate; quella organica della società europea moderna. I nomi sono analogie: i corpi inanimati da una parte, gli organi dei corpi viventi dall'altra. Il diritto penale punisce. Nel diritto restitutivo il giudice si limita a dire che cosa è dovuto.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Regole del metodo sociologico Durkheim immagina un convento perfetto, una società di santi: le mancanze più piccole susciterebbero lo stesso scandalo di un reato comune. Per Durkheim il crimine è anche utile all'evoluzione della morale e del diritto. Per il diritto ateniese Socrate era un criminale, e la sua colpa, l'indipendenza di pensiero, preparava una morale nuova.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Philippe Besnard le variazioni del suicidio dipendono da due variabili indipendenti, integrazione e regolazione. I protestanti, legati più debolmente al gruppo, avevano tassi più alti di cattolici ed ebrei; gli sposati si toglievano la vita meno dei non sposati. Nelle società moderne Durkheim trova il suicidio altruistico soprattutto tra gli ufficiali militari; al fatalistico, quello di schiavi e prigionieri di guerra, dedica solo una nota a piè di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Forme elementari della vita religiosa Durkheim studia il totemismo degli aborigeni australiani, la religione più semplice allora conosciuta. Il pensiero religioso divide il mondo in sacro e profano. Nella lettura dell'IEP la religione è la società che venera sé stessa, e il rito serve a rigenerare la forza collettiva.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 da cinque domande, le flashcard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Émile Durkheim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sociale, solidarietà, anomia, suicidio e religione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FRANCIA,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26481" y="1737208"/>
            <a:ext cx="20781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c'entra la società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una scelta personale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suicidio?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1893 AL 1912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 sociale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 e organica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Anomia e tipi di suicidio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Sacro e profano nella religione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ÉPINAL A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Émile Durkheim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1858-1917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Bordeaux, primi corsi di sociologia (IEP)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divisione del lavoro sociale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 elementari della vita religiosa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FATTI SOCIALI NEGLI ESEMPI DI DURKHEIM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lingua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Parlare francese in Francia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pratica non puoi fare altrimenti.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moneta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Pagare con la moneta legale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regola che si impone al singolo.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credenze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religione di chi nasce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sono già quando il fedele nasce.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DEL LAVORO SOCIALE, 1893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Solidarietà 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 SU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Individui che si somigliano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Repressivo, penale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Solidarietà organica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 SU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interdipendenti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Restitutivo, civile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lega la seconda forma alla società europea moderna.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crimine è soltanto una malattia della società.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Durkheim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società senza crimini è impossibile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crimine è normale, e un tasso eccessivo ne fa una forma anormale.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SUICIDIO,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EGOISTICO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Legami troppo deboli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ALTRUISTICO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Legami troppo forti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ANOMICO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Desideri senza limite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FATALISTICO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 oppressiva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due estremi di ogni coppia i suicidi sono più frequenti.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GLI ABORIGENI AUSTRALIANI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Separato e interdetto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Profano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cui il sacro va protetto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gruppo si riunisce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un rito religioso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Effervescenza collettiva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un'eccitazione comune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religione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si legittima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recaplica.com/it/storia/emile-durkheim/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IEP · Treccani · Encyclopedia.com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Émile Durkheim: pensiero e opere, con mappa concettuale — Recap</dc:title>
  <dc:subject>PptxGenJS Presentation</dc:subject>
  <dc:creator>Recaplica</dc:creator>
  <cp:lastModifiedBy>Recaplica</cp:lastModifiedBy>
  <cp:revision>1</cp:revision>
  <dcterms:created xsi:type="dcterms:W3CDTF">2026-10-23T00:39:49Z</dcterms:created>
  <dcterms:modified xsi:type="dcterms:W3CDTF">2026-10-23T00:39:49Z</dcterms:modified>
</cp:coreProperties>
</file>