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Émile Durkheim, sociologo francese vissuto tra il 1858 e il 1917. Per l'IEP è uno dei principali fondatori della sociologia moderna, insieme a Karl Marx e Max Weber.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Durkheim i motivi personali non bastano a spiegare quanti suicidi produce una società. Ogni società ha un suo tasso di suicidio, il rapporto tra suicidi e popolazione, e quel tasso resta stabile per lunghi periodi, più della mortalità generale. Secondo Stanley Cohen scelse apposta il comportamento più individuale di tutti per costruire un modello di causa sociale.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Nato a Épinal, in Lorena, il 15 aprile 1858, da una famiglia ebrea osservante. Dal 1887 insegnò a Bordeaux, dove secondo l'IEP tenne i primi corsi ufficiali di sociologia in Francia. Nel 1896 fondò L'Année sociologique; dal 1902 insegnò alla Sorbona, con una cattedra di Scienza dell'educazione che solo nel 1913 prese anche il nome di sociologia. Morì a Parigi il 15 novembre 1917.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fatto sociale è un modo di agire, pensare o sentire esterno all'individuo, che gli si impone. Si riconosce da come resiste a chi prova a cambiarlo da solo. La prima regola del metodo, scrive Durkheim nelle Regole del metodo sociologico del 1895, è considerare i fatti sociali come cose.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solidarietà meccanica è tipica delle società primitive e dell'Europa delle epoche passate; quella organica della società europea moderna. I nomi sono analogie: i corpi inanimati da una parte, gli organi dei corpi viventi dall'altra. Il diritto penale punisce. Nel diritto restitutivo il giudice si limita a dire che cosa è dovuto.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Nelle Regole del metodo sociologico Durkheim immagina un convento perfetto, una società di santi: le mancanze più piccole susciterebbero lo stesso scandalo di un reato comune. Per Durkheim il crimine è anche utile all'evoluzione della morale e del diritto. Per il diritto ateniese Socrate era un criminale, e la sua colpa, l'indipendenza di pensiero, preparava una morale nuova.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Philippe Besnard le variazioni del suicidio dipendono da due variabili indipendenti, integrazione e regolazione. I protestanti, legati più debolmente al gruppo, avevano tassi più alti di cattolici ed ebrei; gli sposati si toglievano la vita meno dei non sposati. Nelle società moderne Durkheim trova il suicidio altruistico soprattutto tra gli ufficiali militari; al fatalistico, quello di schiavi e prigionieri di guerra, dedica solo una nota a piè di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Durkheim osserva che i suicidi aumentano nelle crisi economiche ma anche nelle crisi di prosperità. È l'anomia: un periodo di espansione in cui le aspirazioni non hanno più un limite fissato dalla società, il mal d'infini. Per la Treccani era, per Durkheim, il pericolo maggiore per la stabilità sociale.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Nelle Forme elementari della vita religiosa Durkheim studia il totemismo degli aborigeni australiani, la religione più semplice allora conosciuta. Il pensiero religioso divide il mondo in sacro e profano. Nella lettura dell'IEP la religione è la società che venera sé stessa, e il rito serve a rigenerare la forza collettiva.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suicidio anomico nasce quando la società non fissa più un limite ai desideri e le aspettative non corrispondono alla realtà. Seconda domanda: quale diritto corrisponde alla solidarietà organica?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ha la mappa concettuale, il quiz da cinque domande, le flashcard e le fonti.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Émile Durkheim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Fatto sociale, solidarietà, anomia, suicidio e religione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FRANCIA, 1897</a:t>
            </a:r>
            <a:endParaRPr lang="en-US" sz="1300" dirty="0"/>
          </a:p>
        </p:txBody>
      </p:sp>
      <p:sp>
        <p:nvSpPr>
          <p:cNvPr id="3" name="Shape 1"/>
          <p:cNvSpPr/>
          <p:nvPr/>
        </p:nvSpPr>
        <p:spPr>
          <a:xfrm>
            <a:off x="5726481" y="1737208"/>
            <a:ext cx="2078177"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c'entra la società</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con una scelta personale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il suicidio?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1893 AL 1912</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fatto sociale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Meccanica e organica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Anomia e tipi di suicidio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Sacro e profano nella religione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DA ÉPINAL A PARIGI</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Émile Durkheim</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1858-1917</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1887</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Bordeaux, primi corsi di sociologia (IEP)</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1893</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divisione del lavoro sociale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1897</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suicidio</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Le forme elementari della vita religiosa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fatto sociale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Ciò che troviamo già fatto quando nasciamo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FATTI SOCIALI NEGLI ESEMPI DI DURKHEIM</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 lingua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Parlare francese in Francia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pratica non puoi fare altrimenti.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 moneta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Pagare con la moneta legale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Una regola che si impone al singolo.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 credenze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religione di chi nasce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Ci sono già quando il fedele nasce.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Meccanica e organica</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Che cosa tiene insieme una società</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DIVISIONE DEL LAVORO SOCIALE, 1893</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Solidarietà meccanica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 FONDA SU</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Individui che si somigliano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DIRITTO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Repressivo, penale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Solidarietà organica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 FONDA SU</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Funzioni interdipendenti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DIRITTO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Restitutivo, civile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Durkheim lega la seconda forma alla società europea moderna.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crimine è soltanto una malattia della società.</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Per Durkheim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una società senza crimini è impossibile</a:t>
            </a:r>
            <a:pPr indent="0" marL="0">
              <a:lnSpc>
                <a:spcPct val="125000"/>
              </a:lnSpc>
              <a:buNone/>
            </a:pPr>
            <a:r>
              <a:rPr lang="en-US" sz="1750" dirty="0">
                <a:solidFill>
                  <a:srgbClr val="D8D6CF"/>
                </a:solidFill>
                <a:latin typeface="+mn-lt" pitchFamily="34" charset="0"/>
                <a:ea typeface="+mn-lt" pitchFamily="34" charset="-122"/>
                <a:cs typeface="+mn-lt" pitchFamily="34" charset="-120"/>
              </a:rPr>
              <a:t>: il crimine è normale, e un tasso eccessivo ne fa una forma anormale.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Anomia e tipi di suicidio</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misure del legame col gruppo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SUICIDIO, 1897</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Integrazione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EGOISTICO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Legami troppo deboli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ALTRUISTICO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Legami troppo forti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Regolazione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ANOMICO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Desideri senza limite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FATALISTICO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Disciplina oppressiva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Ai due estremi di ogni coppia i suicidi sono più frequenti.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CRISI E PROSPERITÀ</a:t>
            </a:r>
            <a:endParaRPr lang="en-US" sz="1300" dirty="0"/>
          </a:p>
        </p:txBody>
      </p:sp>
      <p:sp>
        <p:nvSpPr>
          <p:cNvPr id="3" name="Shape 1"/>
          <p:cNvSpPr/>
          <p:nvPr/>
        </p:nvSpPr>
        <p:spPr>
          <a:xfrm>
            <a:off x="2837485" y="1737208"/>
            <a:ext cx="187868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i suicidi salgono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anche quando l'economia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cresce?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Sacro e profano nella religione</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 Forme elementari, 1912</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TRA GLI ABORIGENI AUSTRALIANI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Sacro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Separato e interdetto</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Profano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Da cui il sacro va protetto</a:t>
            </a:r>
            <a:endParaRPr lang="en-US" sz="1600" dirty="0"/>
          </a:p>
        </p:txBody>
      </p:sp>
      <p:sp>
        <p:nvSpPr>
          <p:cNvPr id="6" name="Shape 4"/>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gruppo si riunisce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per un rito religioso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Effervescenza collettiva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un'eccitazione comune</a:t>
            </a:r>
            <a:endParaRPr lang="en-US" sz="1400" dirty="0"/>
          </a:p>
        </p:txBody>
      </p:sp>
      <p:sp>
        <p:nvSpPr>
          <p:cNvPr id="10" name="Shape 8"/>
          <p:cNvSpPr/>
          <p:nvPr/>
        </p:nvSpPr>
        <p:spPr>
          <a:xfrm>
            <a:off x="759866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62025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Nasce la religione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 si legittima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 che cosa è legato il suicidio anomico?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un'integrazione così forte da spingere al sacrificio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 desideri e aspirazioni che la società non limita più</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una disciplina oppressiva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 e mappa concettuale su Recaplica </a:t>
            </a:r>
            <a:pPr indent="0" marL="0">
              <a:buNone/>
            </a:pPr>
            <a:r>
              <a:rPr lang="en-US" sz="1700" b="1" dirty="0">
                <a:solidFill>
                  <a:schemeClr val="bg1"/>
                </a:solidFill>
                <a:latin typeface="+mn-lt" pitchFamily="34" charset="0"/>
                <a:ea typeface="+mn-lt" pitchFamily="34" charset="-122"/>
                <a:cs typeface="+mn-lt" pitchFamily="34" charset="-120"/>
              </a:rPr>
              <a:t>recaplica.com/it/storia/emile-durkheim/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IEP · Treccani · Encyclopedia.com · Wikisource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Émile Durkheim: pensiero e opere, con mappa concettuale — Recap</dc:title>
  <dc:subject>PptxGenJS Presentation</dc:subject>
  <dc:creator>Recaplica</dc:creator>
  <cp:lastModifiedBy>Recaplica</cp:lastModifiedBy>
  <cp:revision>1</cp:revision>
  <dcterms:created xsi:type="dcterms:W3CDTF">2026-10-23T00:39:49Z</dcterms:created>
  <dcterms:modified xsi:type="dcterms:W3CDTF">2026-10-23T00:39:49Z</dcterms:modified>
</cp:coreProperties>
</file>