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civiltà antiche hanno affrontato lo stesso problema, come formare i futuri adulti, con risposte diverse: lo scriba in Egitto, il cittadino in Grecia, chi conosce la Legge in Israele.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scriba in Egitto, il cittadino in Grecia, chi conosce la Legge in Israele: tre risposte diverse allo stesso problema, come formare i futuri adulti.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menzioni della Casa della Vita compaiono in due decreti reali dell'Antico Regno; archeologicamente sono state identificate finora solo due Case della Vita, a Tell el-Amarna e al Ramesseum, entrambe del Nuovo Regno.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Papiro di Lansing, del regno di Senusret III (XII dinastia, circa 1878-1839 a.C.), esorta l'apprendista scriba a dedicarsi al rotolo e alla tavoletta, presentati come più gratificanti del vino, e promette vesti di pregio, proprietà e servitù, a differenza dei mestieri manuali descritti come più duri nello stesso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 Atene l'istruzione puntava su lettere, musica e ginnastica, con le ragazze istruite informalmente in casa; a Sparta il sistema centralizzato dell'agoghé, militare e duro, metteva ragazzi e ragazze fianco a fianco nelle gare di atletica.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Grecia antica i ragazzi iniziavano la scuola verso i sei-sette anni; l'istruzione di base terminava tra i quattordici e i sedici. La musica, con lira e flauti, trasmetteva anche storia ed 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credono che nell'antico Israele solo i sacerdoti potessero insegnare la Legge: il primo responsabile era invece il capofamiglia, che aveva l'obbligo di istruire oralmente i figli, prima che si sviluppassero scuole organizzate legate alla sinagoga.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regolamentazione successiva portò alla nomina di maestri in ogni città e distretto, con la scuola a partire dai sei-sette anni; lo sviluppo dell'istruzione comunitaria sistematica, nel periodo del Secondo Tempio, viene attribuito a Joshua b. Gamla.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tradizione riporta 480 sinagoghe a Gerusalemme, ciascuna con una propria scuola biblica (bet sefer) e una scuola talmudica (bet talmud); dopo la distruzione del Tempio nel 70 d.C., preghiera e studio presero il posto dei sacrifici.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L'Egitto formava funzionari e specialisti attraverso un canale selettivo legato ai templi. La Grecia preparava il cittadino della polis, con percorsi diversi ad Atene e a Sparta. Israele trasmetteva la conoscenza della Legge, prima in famiglia e poi attorno alla sinagoga.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confronto di livello, ma di funzione: ogni modello risponde a un bisogno diverso della propria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capofamiglia, tramite istruzione orale; una regolamentazione successiva introdusse maestri nominati per città e distretto. Se c'è tempo, seconda domanda dal quiz del Recap: vero o falso, a Sparta ragazzi e ragazze si allenavano insieme in atletica? (Vero.)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L'educazione nel mondo antico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scriba egizio, il cittadino greco, chi conosce la Legge in Israele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0261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cercava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un'educazione nel mondo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EGITTO, GRECIA, ISRAELE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Egitto, lo scriba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educazioni greche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Legge, da casa alla sinagoga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scopi diversi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Egitto, lo scriba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 della Vita, Papiro di Lansing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RESTI, ORIGINI ANTICHE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decreti reali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prime menzioni, dall'Antico Regno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 della Vita identificate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finora, entrambe del Nuovo Regno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SCRIBA, SECONDO IL PAPIRO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Mestieri manuali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TESTO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descritti come più duri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RICOMPENSA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minore, meno riconoscimento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TESTO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gratificante del vino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RICOMPENSA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vesti, proprietà, servitù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papiro premia chi sceglie il rotolo, non il mestiere manuale.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educazioni greche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 e musica, oppure l'agoghé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E SPARTA, DUE EDUCAZIONI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lettere, musica, ginnastica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RAGAZZE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istruite in casa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Sparta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agoghé militare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RAGAZZE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ai ragazzi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a Sparta ragazzi e ragazze competevano fianco a fianco.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CALENDARIO SCOLASTICO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6-7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l'inizio della scuola greca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14-16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fine dell'istruzione di base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Legge, da casa alla sinagoga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bet av a 480 sinagoghe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Insegnare la Legge non era un compito dei soli sacerdoti.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responsabile 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capofamiglia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bet av aveva l'obbligo di istruire oralmente i figli, prima che si sviluppassero scuole organizzate legate alla sinagoga.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FAMIGLIA ALLA SCUOLA COMUNITARIA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Joshua b. Gamla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l'istruzione comunitaria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 av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orale in famiglia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Maestri nominati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città e distretti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Tempio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scuole per ogni sinagoga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DI UNA SCUOLA, PER TRADIZIONE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sinagoghe a Gerusalemme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tradizione, con bet sefer e bet talmud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 d.C.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distruzione del Tempio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preghiera e studio presero il posto dei sacrifici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scopi diversi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un confronto di livello, ma di funzione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SCOPI DIVERSI PER CIVILTÀ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scriba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Egitto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Formato per servire templi e stato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cittadino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 Atene o a Sparta, vie diverse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custode della Legge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Israele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famiglia alla sinagoga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UN CONFRONTO DI LIVELLO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28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un confronto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livello?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aveva l'obbligo primario di insegnare la Legge nell'Israele antico?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sommo sacerdote del Tempio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capofamiglia, tramite istruzione orale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maestro itinerante pagato dalla comunità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recaplica.com/it/storia/educazione-nel-mondo-antico/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World History Encyclopedia · National Geographic History · Encyclopaedia Judaica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L'educazione nel mondo antico: lo scriba in Egitto, il cittadino in Grecia, la Legge in Israele — Recap</dc:title>
  <dc:subject>PptxGenJS Presentation</dc:subject>
  <dc:creator>Recaplica</dc:creator>
  <cp:lastModifiedBy>Recaplica</cp:lastModifiedBy>
  <cp:revision>1</cp:revision>
  <dcterms:created xsi:type="dcterms:W3CDTF">2026-10-18T02:04:45Z</dcterms:created>
  <dcterms:modified xsi:type="dcterms:W3CDTF">2026-10-18T02:04:45Z</dcterms:modified>
</cp:coreProperties>
</file>