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dispotismo illuminato è la forma di governo con cui, nella seconda metà del Settecento, alcuni monarchi assoluti europei applicarono idee dell'Illuminismo mantenendo tutto il potere nelle proprie mani.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paradosso che il dispotismo illuminato prova a risolvere: applicare riforme razionali ed efficienti senza cedere un grammo di potere. La risposta che i sovrani si diedero fu la formula di Federico II, il primo servitore dello Stato.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Federico II si definì "il primo servitore dello Stato": una frase che riassume l'intera ideologia del dispotismo illuminato, dove la legittimazione del sovrano si sposta dal diritto divino al dovere verso lo Stato.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corte applicò il modello a modo suo. Caterina II puntò sul diritto, Giuseppe II sulla società, Maria Teresa sull'amministrazione, restando però contraria alla tolleranza religiosa che invece il figlio avrebbe introdotto.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L'espulsione dei gesuiti fu la riforma religiosa più concreta e databile del dispotismo illuminato: Portogallo nel 1759, Francia nel 1764, Spagna nel 1767, fino alla soppressione papale del 1773. Diversa è la strada di Giuseppe II, che nel 1781 concesse una libertà di culto limitata invece di colpire un ordine religioso.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Nakaz aveva 22 capitoli e oltre 655 articoli, di cui più di 400 ripresi quasi alla lettera da Montesquieu e Beccaria. La Commissione Legislativa convocata nel 1767 però non arrivò mai a scrivere un nuovo codice di leggi.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Caterina II ammise lei stessa di essersi ispirata a Montesquieu senza mai citarlo nel testo, per l'utilità del proprio impero: un caso che mostra come l'adesione filosofica dichiarata e l'uso pratico delle idee potessero divergere.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Nessuna rappresentanza politica, nessuna consultazione dei sudditi. Le riforme più rapide, quelle di Giuseppe II in Ungheria e nei Paesi Bassi asburgici, causarono la Rivoluzione del Brabante nel 1789 e furono in parte ritirate prima della sua morte, nel 1790.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tre sovrani ebbero esiti molto diversi: Giuseppe II dovette ritirare le proprie riforme prima di morire, la Commissione Legislativa di Caterina II non produsse mai un codice, mentre le riforme economiche di Carlo III in Spagna durarono fino alla fine del suo regno, nel 1788.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Federico II di Prussia. Seconda domanda per la classe: quale riforma religiosa fu comune a Portogallo, Francia e Spagna nel corso del Settecento? Risposta: l'espulsione dei gesuiti, tra il 1759 e il 1767.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racconta anche il legame tra il dispotismo illuminato e la Rivoluzione francese, e come cambia il concetto di potere del sovrano rispetto a Machiavelli.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Dispotismo illuminato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Sovrani assoluti e riforme del Settecento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PARADOSSO DI PARTENZA</a:t>
            </a:r>
            <a:endParaRPr lang="en-US" sz="1300" dirty="0"/>
          </a:p>
        </p:txBody>
      </p:sp>
      <p:sp>
        <p:nvSpPr>
          <p:cNvPr id="3" name="Shape 1"/>
          <p:cNvSpPr/>
          <p:nvPr/>
        </p:nvSpPr>
        <p:spPr>
          <a:xfrm>
            <a:off x="1391869" y="1737208"/>
            <a:ext cx="478221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sovrano assoluto può</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governare come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illuminista?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sovrani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riforme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rapporto con l'Illuminismo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limiti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sovrani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Cinque corti, un solo modello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PRIMO SERVITORE DELLO STATO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Federico II di Prussia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1740-1786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1740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Sale al trono di Prussia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Fine della Guerra dei Sette Anni</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dopo 46 anni di regno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ALTRE CORTI ILLUMINATE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Caterina II di Russia</a:t>
            </a:r>
            <a:endParaRPr lang="en-US" sz="17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Regina dal 1762 al 1796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Scrive il Nakaz nel 1767, ripreso da Montesquieu e Beccaria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50" b="1" dirty="0">
                <a:solidFill>
                  <a:schemeClr val="tx1"/>
                </a:solidFill>
                <a:latin typeface="+mj-lt" pitchFamily="34" charset="0"/>
                <a:ea typeface="+mj-lt" pitchFamily="34" charset="-122"/>
                <a:cs typeface="+mj-lt" pitchFamily="34" charset="-120"/>
              </a:rPr>
              <a:t>Giuseppe II d'Asburgo</a:t>
            </a:r>
            <a:endParaRPr lang="en-US" sz="15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Unico sovrano dal 1780 al 1790</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Abolisce la servitù della gleba, firma l'Editto di Tolleranza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Maria Teresa d'Austria</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Regina dal 1740 al 1780</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Riforma amministrazione e scuola, rifiuta la tolleranza religiosa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riforme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legge alla città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RIFORME RELIGIOSE, IN DATE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1759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Espulsione dei gesuiti dal Portogallo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Espulsione dei gesuiti dalla Spagna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1781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Editto di Tolleranza di Giuseppe II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NAKAZ DI CATERINA II,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1767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di pubblicazione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Testo scritto per la Commissione Legislativa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articoli</a:t>
            </a:r>
            <a:pPr indent="0" marL="0">
              <a:lnSpc>
                <a:spcPct val="120000"/>
              </a:lnSpc>
              <a:buNone/>
            </a:pPr>
            <a:r>
              <a:rPr lang="en-US" sz="1500" dirty="0">
                <a:solidFill>
                  <a:schemeClr val="tx2"/>
                </a:solidFill>
                <a:latin typeface="+mn-lt" pitchFamily="34" charset="0"/>
                <a:ea typeface="+mn-lt" pitchFamily="34" charset="-122"/>
                <a:cs typeface="+mn-lt" pitchFamily="34" charset="-120"/>
              </a:rPr>
              <a:t>: Ripresi da Montesquieu e Beccaria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capitoli</a:t>
            </a:r>
            <a:pPr indent="0" marL="0">
              <a:lnSpc>
                <a:spcPct val="120000"/>
              </a:lnSpc>
              <a:buNone/>
            </a:pPr>
            <a:r>
              <a:rPr lang="en-US" sz="1500" dirty="0">
                <a:solidFill>
                  <a:schemeClr val="tx2"/>
                </a:solidFill>
                <a:latin typeface="+mn-lt" pitchFamily="34" charset="0"/>
                <a:ea typeface="+mn-lt" pitchFamily="34" charset="-122"/>
                <a:cs typeface="+mn-lt" pitchFamily="34" charset="-120"/>
              </a:rPr>
              <a:t>: Su diritto statale, penale e civile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Il rapporto con l'Illuminismo</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Convinzione o utilità?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IDEE FILOSOFICHE, DUE USI DIVERSI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L'adesione dichiarata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FEDERICO II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Scrive a Voltaire, saggio sul dispotismo benevolo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CATERINA II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Costruisce il Nakaz sui filosofi illuministi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L'uso strumentale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CATERINA II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nomina Montesquieu nel testo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RISULTATO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Nakaz non produce un nuovo codice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idee illuministe servivano soprattutto a rafforzare lo Stato.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limiti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non cambiò mai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LIMITE STRUTTURALE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riforme restano sempre una decisione della corona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Nessun sovrano illuminato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condivide il potere</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chi subisce le sue riforme: decide da solo cosa cambiare, quando e come.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RITIRO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Giuseppe II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1790</a:t>
            </a:r>
            <a:pPr indent="0" marL="0">
              <a:buNone/>
            </a:pPr>
            <a:r>
              <a:rPr lang="en-US" sz="1600" b="1" dirty="0">
                <a:solidFill>
                  <a:schemeClr val="bg1"/>
                </a:solidFill>
                <a:latin typeface="+mj-lt" pitchFamily="34" charset="0"/>
                <a:ea typeface="+mj-lt" pitchFamily="34" charset="-122"/>
                <a:cs typeface="+mj-lt" pitchFamily="34" charset="-120"/>
              </a:rPr>
              <a:t> morte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Riforme ritirate prima di morire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FALLIMENTO PRATICO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Caterina II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1767</a:t>
            </a:r>
            <a:pPr indent="0" marL="0">
              <a:buNone/>
            </a:pPr>
            <a:r>
              <a:rPr lang="en-US" sz="1600" b="1" dirty="0">
                <a:solidFill>
                  <a:schemeClr val="bg1"/>
                </a:solidFill>
                <a:latin typeface="+mj-lt" pitchFamily="34" charset="0"/>
                <a:ea typeface="+mj-lt" pitchFamily="34" charset="-122"/>
                <a:cs typeface="+mj-lt" pitchFamily="34" charset="-120"/>
              </a:rPr>
              <a:t> Nakaz</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Nessun nuovo codice di leggi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CONTINUITÀ</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Carlo III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550" b="1" dirty="0">
                <a:solidFill>
                  <a:schemeClr val="accent1"/>
                </a:solidFill>
                <a:latin typeface="+mj-lt" pitchFamily="34" charset="0"/>
                <a:ea typeface="+mj-lt" pitchFamily="34" charset="-122"/>
                <a:cs typeface="+mj-lt" pitchFamily="34" charset="-120"/>
              </a:rPr>
              <a:t>1788</a:t>
            </a:r>
            <a:pPr indent="0" marL="0">
              <a:buNone/>
            </a:pPr>
            <a:r>
              <a:rPr lang="en-US" sz="1600" b="1" dirty="0">
                <a:solidFill>
                  <a:schemeClr val="accent1"/>
                </a:solidFill>
                <a:latin typeface="+mj-lt" pitchFamily="34" charset="0"/>
                <a:ea typeface="+mj-lt" pitchFamily="34" charset="-122"/>
                <a:cs typeface="+mj-lt" pitchFamily="34" charset="-120"/>
              </a:rPr>
              <a:t> fine regno</a:t>
            </a:r>
            <a:endParaRPr lang="en-US" sz="4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Riforme economiche mantenute</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SOVRANI E RIFORME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sovrano si definiva "il primo servitore dello Stato"?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Federico II di Prussia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Caterina II di Russia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Giuseppe II d'Asburgo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recaplica.com/it/storia/dispotismo-illuminato/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Encyclopedia.com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Dispotismo illuminato: cos'è e chi lo ha applicato in Europa — Recap</dc:title>
  <dc:subject>PptxGenJS Presentation</dc:subject>
  <dc:creator>Recaplica</dc:creator>
  <cp:lastModifiedBy>Recaplica</cp:lastModifiedBy>
  <cp:revision>1</cp:revision>
  <dcterms:created xsi:type="dcterms:W3CDTF">2026-09-25T11:51:41Z</dcterms:created>
  <dcterms:modified xsi:type="dcterms:W3CDTF">2026-09-25T11:51:41Z</dcterms:modified>
</cp:coreProperties>
</file>