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 nasce nella Rivoluzione Francese, il 26 agosto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francese del 1789 e quella ONU del 1948 hanno nomi molto simili in italiano, ma sono due documenti diversi, di epoche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giura di non separarsi senza dare una Costituzione alla Francia il 20 giugno 1789; il 26 agosto vota la Dichiarazione; il 5 ottobre Luigi XVI la ratifica.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 non è l'unico autore: il testo votato è opera collettiva dell'Assemblea.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Diciassette articoli, oltre al preambolo: libertà, proprietà, sicurezza, sovranità della nazione, separazione dei poteri.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quasi identico in italiano è la causa della confusione, non il contenuto: sono testi diversi, di assemblee diverse, di epoche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bozza di Lafayette dell'11 luglio 1789 fu solo il punto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1789, il 26 agosto, all'inizio della Rivoluzione Francese. Seconda domanda: da quanti articoli è composta? Diciassette, più il preambolo.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distingue la Dichiarazione francese del 1789 dalla Dichiarazione universale dei diritti umani dell'ONU del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dei diritti dell'uomo e del cittadino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Francia, 1789: un preambolo e 17 articoli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QUASI IDENTICO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31464" y="2843632"/>
            <a:ext cx="33740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dichiarazioni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chiamano quasi uguali?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della Rivoluzione Francese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mise a punto il testo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i 17 articoli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Dichiarazione ONU del 1948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GIURAMENTO ALLA RATIFICA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 luglio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Lafayette presenta la sua bozza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giugno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Giuramento della Pallacorda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 agosto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del testo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 ottobre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Ratifica di Luigi XVI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DIETRO AL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della prima bozza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presentò il 11 luglio 1789, tre giorni prima della Bastiglia.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Jefferson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Ambasciatore americano in Francia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Aiutò Lafayette a scrivere quella prima bozza personale.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cinque deputati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Démeunier, La Luzerne, Tronchet, Mirabeau, Redon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Prepararono la versione votata dall'Assemblea il 26 agosto.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il preambolo introduttivo, adottati nel 1789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 agosto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giorno del voto dell'Assemblea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DICHIARAZIONI, NON UNA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1789, Francia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ADOTTA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Assemblea costituente francese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più il preambolo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1948, ONU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ADOTTA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Assemblea Generale ONU, a Parigi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documenti diversi, separati da oltre 150 anni.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 non scrisse la Dichiarazione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votato il 26 agosto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collettiva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cinque deputati incaricati dall'Assemblea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adottata la Dichiarazione dei diritti dell'uomo e del cittadino?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recaplica.com/it/storia/dichiarazione-diritti-uomo-cittadino-1789/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Conseil constitutionnel · Élysée · Archives nationales · Encyclopedia Virginia · ONU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Dichiarazione dei diritti dell'uomo e del cittadino: cos'è e cosa contiene — Recap</dc:title>
  <dc:subject>PptxGenJS Presentation</dc:subject>
  <dc:creator>Recaplica</dc:creator>
  <cp:lastModifiedBy>Recaplica</cp:lastModifiedBy>
  <cp:revision>1</cp:revision>
  <dcterms:created xsi:type="dcterms:W3CDTF">2026-09-27T21:04:52Z</dcterms:created>
  <dcterms:modified xsi:type="dcterms:W3CDTF">2026-09-27T21:04:52Z</dcterms:modified>
</cp:coreProperties>
</file>