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nasce nella Rivoluzione Francese, il 26 agosto 1789.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Dichiarazione francese del 1789 e quella ONU del 1948 hanno nomi molto simili in italiano, ma sono due documenti diversi,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L'Assemblea giura di non separarsi senza dare una Costituzione alla Francia il 20 giugno 1789; il 26 agosto vota la Dichiarazione; il 5 ottobre Luigi XVI la ratifica.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Lafayette non è l'unico autore: il testo votato è opera collettiva dell'Assemblea.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Diciassette articoli, oltre al preambolo: libertà, proprietà, sicurezza, sovranità della nazione, separazione dei poteri.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nome quasi identico in italiano è la causa della confusione, non il contenuto: sono testi diversi, di assemblee diverse, di epoche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bozza di Lafayette dell'11 luglio 1789 fu solo il punto di partenza.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Conseil constitutionnel riconosce al testo pieno valore costituzionale ancora oggi.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1789, il 26 agosto, all'inizio della Rivoluzione Francese. Seconda domanda: da quanti articoli è composta? Diciassette, più il preambolo.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distingue la Dichiarazione francese del 1789 dalla Dichiarazione universale dei diritti umani dell'ONU del 1948.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Dichiarazione dei diritti dell'uomo e del cittadino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Francia, 1789: un preambolo e 17 articoli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NOME QUASI IDENTICO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31464" y="2843632"/>
            <a:ext cx="337403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due dichiarazioni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chiamano quasi uguali?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contesto della Rivoluzione Francese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mise a punto il testo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i 17 articoli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non è la Dichiarazione ONU del 1948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Rivoluzione Francese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contesto, in tre date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GIURAMENTO ALLA RATIFICA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 luglio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Lafayette presenta la sua bozza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 giugno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Giuramento della Pallacorda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 agosto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Adozione del testo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 ottobre 1789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Ratifica di Luigi XVI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scrisse il testo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bozza, poi cinque deputati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PERSONE DIETRO AL TESTO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Autore della prima bozza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presentò il 11 luglio 1789, tre giorni prima della Bastiglia.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Thomas Jefferson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Ambasciatore americano in Francia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Aiutò Lafayette a scrivere quella prima bozza personale.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cinque deputati</a:t>
            </a:r>
            <a:endParaRPr lang="en-US" sz="20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Démeunier, La Luzerne, Tronchet, Mirabeau, Redon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Prepararono la versione votata dall'Assemblea il 26 agosto.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17 articoli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Diritti, sovranità, poteri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TESTO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il preambolo introduttivo, adottati nel 1789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26 agosto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1789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giorno del voto dell'Assemblea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DICHIARAZIONI, NON UNA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1789, Francia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costituente francese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17, più il preambolo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1948, ONU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LA ADOTTA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Assemblea Generale ONU, a Parigi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ARTICOLI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documenti diversi, separati da oltre 150 anni.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Lafayette non scrisse la Dichiarazione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testo votato il 26 agosto fu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opera collettiva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di cinque deputati incaricati dall'Assemblea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conta ancora oggi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Dalle Costituzioni all'UNESCO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L'EREDITÀ DEL TESTO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1852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francese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una delle Costituzioni fondate su questo testo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vigente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testo resta alla base del diritto francese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UNESCO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registro Mémoire du monde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fu adottata la Dichiarazione dei diritti dell'uomo e del cittadino?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1776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1789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1948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recaplica.com/it/storia/dichiarazione-diritti-uomo-cittadino-1789/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Conseil constitutionnel · Élysée · Archives nationales · Encyclopedia Virginia · ONU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Dichiarazione dei diritti dell'uomo e del cittadino: cos'è e cosa contiene — Recap</dc:title>
  <dc:subject>PptxGenJS Presentation</dc:subject>
  <dc:creator>Recaplica</dc:creator>
  <cp:lastModifiedBy>Recaplica</cp:lastModifiedBy>
  <cp:revision>1</cp:revision>
  <dcterms:created xsi:type="dcterms:W3CDTF">2026-09-27T21:04:52Z</dcterms:created>
  <dcterms:modified xsi:type="dcterms:W3CDTF">2026-09-27T21:04:52Z</dcterms:modified>
</cp:coreProperties>
</file>