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Dialogo è il libro con cui Galileo Galilei, nel 1632, mette a confronto il sistema copernicano e quello aristotelico-tolemaico attraverso tre personaggi che discutono per quattro giornate. Oggi vediamo chi sono i personaggi, come si articola l'opera, quali prove porta Galileo e perché il libro finì sotto processo.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Dialogo esce con l'autorizzazione sia di Roma sia di Firenze. Un anno dopo Galileo è a processo. La risposta sta nelle condizioni che papa Urbano VIII aveva posto per la pubblicazione, e che Galileo non rispettò del tutto: lo vediamo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Simplicio rappresenta nel Dialogo i sostenitori delle tesi aristoteliche; Sagredo incarna il buon senso, l'osservatore colto e imparziale che arbitra la discussione tra Salviati e Simplicio.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Museo Galileo, la prima giornata discute criticamente i capisaldi della cosmologia aristotelica; la seconda ha come tema centrale il moto diurno della Terra; la terza è dedicata essenzialmente al moto annuo della Terra attorno al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Urbano VIII impose che il libro, nel titolo e nel soggetto, non trattasse il flusso e il reflusso ma solo la considerazione matematica della posizione copernicana sul moto della Terra. Nel libro pubblicato le maree restano come prova fisica, oltre il limite imposto, e già i contemporanei guardavano con scetticismo a quell'argomento, perché si accorda male con le osservazioni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terza giornata Salviati fa usare a Simplicio le osservazioni sulle fasi di Venere e sulla vicinanza di Venere e Mercurio al Sole per costruire un diagramma delle orbite planetarie coerente col sistema copernicano; l'osservazione delle macchie solari viene presentata come un'ulteriore conferma dell'idea copernicana, e quella di Giove con i suoi quattro satelliti sostiene l'idea che la Terra possa ruotare trascinandosi dietro la Luna.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Già nel 1616 Galileo era stato convocato dal cardinale Roberto Bellarmino e ammonito a non insegnare né difendere la teoria copernicana. Il Dialogo fu la causa del processo per eresia contro Galileo, concluso nel 1633 con l'abiura e la condanna, poi commutata in domicilio coatto. Il 23 agosto 1634 il libro fu inserito nell'Indice dei libri vietati, con perdite economiche per il tipografo Landini.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Urbano VIII impose che il libro esponesse le ragioni della divina onnipotenza capaci di placare l'intelletto anche di fronte agli argomenti copernicani. Galileo mette quella stessa ragione in bocca a Simplicio, il personaggio che nel Dialogo rappresenta i sostenitori delle tesi aristoteliche: non proprio il modo più rispettoso di onorare la condizione.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quarta e ultima giornata, interamente dedicata alle maree. Se c'è tempo, seconda domanda dal quiz del Recap: chi, tra i personaggi, sostiene le tesi aristoteliche? (Simplicio.)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Dialogo sopra i due massimi sistemi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 Galilei, tre voci e un processo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FIRENZE, 21 FEBBRAIO 1632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60037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finisce un libro con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tutte le autorizzazioni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davanti a un tribunale?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personaggi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giornate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prove in campo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processo e la censura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personaggi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parla, e per chi, nel Dialogo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SALVIATI, SAGREDO, SIMPLICIO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Salviati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le ragioni del sistema copernicano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Costruisce l'argomentazione su osservazioni e matematica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Sagredo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L'arbitro imparziale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buon senso che arbitra la discussione tra gli altri due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Simplicio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Sostiene le tesi aristoteliche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Rappresenta i sostenitori della tradizione peripatetica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giornate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cosmologia aristotelica alle maree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 IL CASO COPERNICANO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Critica della cosmologia aristotelica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moto diurno della Terra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moto annuo, con Venere, le macchie solari e Giove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QUARTA GIORNATA, LE MAREE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di Galileo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SPIEGAZIONE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 e rivoluzione della Terra insieme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fisica del sistema copernicano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del papa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TITOLO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doveva trattare le maree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ipotesi matematica, non verità fisica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 tiene le maree nel libro, come prova fisica, contro la condizione imposta.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prove in campo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Venere, le macchie solari, Giove e i suoi satelliti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CIELO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osservate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Vicina al Sole insieme a Mercurio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SOLE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Macchie solari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Mobili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traiettorie</a:t>
            </a:r>
            <a:endParaRPr lang="en-US" sz="3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Un'ulteriore conferma copernicana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LA TERRA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satelliti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Usati per sostenere la rotazione terrestre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processo e la censura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Dall'ammonizione del 1616 all'Indice del 1634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QUATTRO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Dialogo davanti alla Chiesa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1616 – 1634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Bellarmino ammonisce Galileo a non insegnare il copernicanesimo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Dialogo esce a Firenze, con le autorizzazioni di Roma e Firenze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processo si conclude con l'abiura di Galileo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entra nell'Indice dei libri vietati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 DEL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del papa lo pronuncia il personaggio più ottuso del Dialogo.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Urbano VIII volle che il libro esponesse anche le ragioni della divina onnipotenza. Galileo le mette in bocca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Simplicio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personaggio che incarna l'ottusità aristotelica.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giornata del Dialogo è dedicata al tema delle maree?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prima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terza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quarta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recaplica.com/it/storia/dialogo-sopra-i-due-massimi-sistemi-del-mondo/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Museo Galileo · Istituto e Museo di Storia della Scienza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Dialogo sopra i due massimi sistemi del mondo: riassunto — Recap</dc:title>
  <dc:subject>PptxGenJS Presentation</dc:subject>
  <dc:creator>Recaplica</dc:creator>
  <cp:lastModifiedBy>Recaplica</cp:lastModifiedBy>
  <cp:revision>1</cp:revision>
  <dcterms:created xsi:type="dcterms:W3CDTF">2026-10-11T06:43:10Z</dcterms:created>
  <dcterms:modified xsi:type="dcterms:W3CDTF">2026-10-11T06:43:10Z</dcterms:modified>
</cp:coreProperties>
</file>