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ultimi appunti di Ludwig Wittgenstein, scritti tra la fine del 1949 e il 27 aprile 1951 e pubblicati nel 1969. Il tema è il confine tra ciò che si sa e ciò che si tiene per fermo.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arrivare al dubbio bisogna già tenere per buono un mucchio di cose: che le parole in uso significhino qualcosa, che guardarsi le mani sia un modo di controllare, che il ricordo di stamattina valga qualcosa. Il dubbio arriva sempre dopo qualcos'altro.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più antico, il MS 172, Anscombe lo colloca per congettura fra il dicembre 1949 e il marzo 1950, in assenza di date sulle pagine. Il MS 174, un quaderno di quaranta pagine, porta una sola data, il 24 aprile 1950. Dal MS 175 viene l'intera terza sezione dell'opera, con annotazioni dal 23 settembre 1950 al 21 marzo 1951. I paragrafi finali, dal 638 al 676, stanno nel quadernetto MS 177. Wittgenstein morì il 29 aprile 1951, due giorni dopo le ultime righe.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L'innesco porta il nome di Norman Malcolm: per gli archivi di Bergen la sua critica all'«io so» di Moore fu il tema centrale delle conversazioni del 1949, e da lì Wittgenstein tornò sui due scritti sul senso comune. I curatori ritenevano che negli ultimi mesi il filosofo considerasse quelle pagine un blocco di pensiero a sé 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Wittgenstein Archives dell'Università di Bergen descrivono l'opera come un montaggio editoriale: gli appunti stanno in quattro quaderni diversi, più un fascio di foglietti sparsi.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esempi discussi nell'opera. Moore diceva di sapere di avere due mani. Per Wittgenstein una frase come «so che la terra esiste da molti anni», usata come normale affermazione di conoscenza, non ha un uso riconoscibile nel parlato quotidiano. E ripetere «io so che quello è un albero» davanti a un filosofo scettico non funziona come argomento: su questo concorda con Malcolm.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dubitare di una cosa bisogna tenerne ferme altre, almeno quel tanto che serve a capire la domanda. L'etichetta di scettico radicale, che gli viene attribuita spesso, non regge su queste pagine.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la Internet Encyclopedia of Philosophy, dire «io so» ha senso dove ha senso anche dubitare. Le prove portate da Moore, per esempio mostrare la mano, non risultano più sicure di quello che dovrebbero stabilire.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verbo sapere regge solo dove il dubbio è possibile, e quelle certezze stanno fuori dal dubbio. Seconda domanda per la classe: da dove arriva l'immagine del cardine?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Dall'opera è nato un filone di studi epistemologici, la hinge epistemology, che raccoglie letture molto diverse tra loro: la Internet Encyclopedia of Philosophy cita tra gli autori Duncan Pritchard, Annalisa Coliva e Danièle Moyal-Sharrock. Le quattro fonti consultate sono elencate in fondo alla pagina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«Della certezza»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Wittgenstein e le proposizioni-cardine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37534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Puoi dubitare di avere due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1949 AL 1969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Quattro quaderni, dal 1949 al 1951</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tiene ferma una porta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L'obiezione a Moore sul verbo sapere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studi nati da qui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nasce il libro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Quaderni, foglietti e due curatori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FINE DEL 1949 AL 1969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MS 175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settembre 1950 al marzo 1951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1949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MS 172, datato per congettura da Anscombe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aprile 1951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Gli ultimi appunti dell'opera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L'edizione postuma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HA MESSO MANO AL TESTO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Norman Malcolm</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Criticò l'«io so» di Moore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Amico e allievo americano, nel 1949.</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 Moore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Difendeva il senso comune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Due scritti, del 1925 e del 1939.</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Anscombe, von Wright</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Curarono l'edizione del 1969</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Montarono gli appunti in un volume.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Le proposizioni-cardine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L'immagine della porta e dei suoi cardini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APPUNTI DAL 1949 AL 1951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quaderni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 fascio di foglietti sparsi.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quaderno MS 174, datato 24 aprile 1950.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dell'edizione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Postuma, curata da Anscombe e von Wright.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NELL'ELENCO DI MOORE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«Io so»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Mani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difesa del senso comune.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DISCUSSA NELL'OPERA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«Io so»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Terra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Una frase di cui manca l'uso.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CONTRO LO SCETTICO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«Io 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Albero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Ripeterlo non vale come argomento.</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Dubitare di tutto in blocco non arriva a essere un dubbio.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Alla voce «Certainty» della Stanford Encyclopedia of Philosophy si legge che per Wittgenstein il dubbio ha bisogno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uno sfondo tenuto per fermo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L'obiezione a Moore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Dove il verbo sapere gira a vuoto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MOORE E WITTGENSTEIN,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VERBO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«Io so che ho due mani»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PROVA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Mostra la mano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Wittgenstein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VERBO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Chiede il dubbio accanto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PROVA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rinforza il cardine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Wittgenstein discute il verbo con cui Moore annuncia quei fatti.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Dopo «Della certezza»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discussione ancora aperta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Wittgenstein contesta il «io so» di Moore?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Moore non portava nessuna prova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il verbo sapere regge solo dove ha senso anche dubitare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Moore usava un linguaggio troppo tecnico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Il Recap completo, con mappa,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recaplica.com/it/storia/della-certezza-wittgenstein/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Nordic Wittgenstein Review · Wittgenstein Archives, Bergen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«Della certezza» di Wittgenstein e le proposizioni-cardine — Recap</dc:title>
  <dc:subject>PptxGenJS Presentation</dc:subject>
  <dc:creator>Recaplica</dc:creator>
  <cp:lastModifiedBy>Recaplica</cp:lastModifiedBy>
  <cp:revision>1</cp:revision>
  <dcterms:created xsi:type="dcterms:W3CDTF">2026-10-17T02:03:51Z</dcterms:created>
  <dcterms:modified xsi:type="dcterms:W3CDTF">2026-10-17T02:03:51Z</dcterms:modified>
</cp:coreProperties>
</file>